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7" r:id="rId3"/>
    <p:sldId id="281" r:id="rId4"/>
    <p:sldId id="268" r:id="rId5"/>
    <p:sldId id="269" r:id="rId6"/>
    <p:sldId id="278" r:id="rId7"/>
    <p:sldId id="260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9" r:id="rId16"/>
    <p:sldId id="28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679187-BD17-413C-9813-3AAF40ABF25D}" v="225" dt="2025-06-25T17:14:2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 autoAdjust="0"/>
    <p:restoredTop sz="77414" autoAdjust="0"/>
  </p:normalViewPr>
  <p:slideViewPr>
    <p:cSldViewPr snapToGrid="0">
      <p:cViewPr varScale="1">
        <p:scale>
          <a:sx n="61" d="100"/>
          <a:sy n="61" d="100"/>
        </p:scale>
        <p:origin x="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 You" userId="31fd8fcee2369d6f" providerId="LiveId" clId="{C5679187-BD17-413C-9813-3AAF40ABF25D}"/>
    <pc:docChg chg="undo custSel addSld delSld modSld sldOrd">
      <pc:chgData name="Jing You" userId="31fd8fcee2369d6f" providerId="LiveId" clId="{C5679187-BD17-413C-9813-3AAF40ABF25D}" dt="2025-06-25T17:14:29.586" v="1430" actId="20577"/>
      <pc:docMkLst>
        <pc:docMk/>
      </pc:docMkLst>
      <pc:sldChg chg="addSp delSp modSp mod setBg addAnim">
        <pc:chgData name="Jing You" userId="31fd8fcee2369d6f" providerId="LiveId" clId="{C5679187-BD17-413C-9813-3AAF40ABF25D}" dt="2025-06-19T23:07:48.323" v="577" actId="26606"/>
        <pc:sldMkLst>
          <pc:docMk/>
          <pc:sldMk cId="3075837287" sldId="256"/>
        </pc:sldMkLst>
        <pc:spChg chg="mod">
          <ac:chgData name="Jing You" userId="31fd8fcee2369d6f" providerId="LiveId" clId="{C5679187-BD17-413C-9813-3AAF40ABF25D}" dt="2025-06-19T23:07:48.323" v="577" actId="26606"/>
          <ac:spMkLst>
            <pc:docMk/>
            <pc:sldMk cId="3075837287" sldId="256"/>
            <ac:spMk id="2" creationId="{212A882C-8F1C-B53D-1FA9-70763341C4C3}"/>
          </ac:spMkLst>
        </pc:spChg>
        <pc:spChg chg="mod">
          <ac:chgData name="Jing You" userId="31fd8fcee2369d6f" providerId="LiveId" clId="{C5679187-BD17-413C-9813-3AAF40ABF25D}" dt="2025-06-19T23:07:48.323" v="577" actId="26606"/>
          <ac:spMkLst>
            <pc:docMk/>
            <pc:sldMk cId="3075837287" sldId="256"/>
            <ac:spMk id="3" creationId="{2FA2949A-F98A-7C6C-319C-947D0337180D}"/>
          </ac:spMkLst>
        </pc:spChg>
        <pc:spChg chg="add">
          <ac:chgData name="Jing You" userId="31fd8fcee2369d6f" providerId="LiveId" clId="{C5679187-BD17-413C-9813-3AAF40ABF25D}" dt="2025-06-19T23:07:48.323" v="577" actId="26606"/>
          <ac:spMkLst>
            <pc:docMk/>
            <pc:sldMk cId="3075837287" sldId="256"/>
            <ac:spMk id="30" creationId="{256A7F27-5B86-4914-90A3-E04479F8E6C8}"/>
          </ac:spMkLst>
        </pc:spChg>
        <pc:spChg chg="add">
          <ac:chgData name="Jing You" userId="31fd8fcee2369d6f" providerId="LiveId" clId="{C5679187-BD17-413C-9813-3AAF40ABF25D}" dt="2025-06-19T23:07:48.323" v="577" actId="26606"/>
          <ac:spMkLst>
            <pc:docMk/>
            <pc:sldMk cId="3075837287" sldId="256"/>
            <ac:spMk id="31" creationId="{832A30EC-2C72-4D1B-9B53-76A0601A1F4C}"/>
          </ac:spMkLst>
        </pc:spChg>
        <pc:picChg chg="add mod ord">
          <ac:chgData name="Jing You" userId="31fd8fcee2369d6f" providerId="LiveId" clId="{C5679187-BD17-413C-9813-3AAF40ABF25D}" dt="2025-06-19T23:07:48.323" v="577" actId="26606"/>
          <ac:picMkLst>
            <pc:docMk/>
            <pc:sldMk cId="3075837287" sldId="256"/>
            <ac:picMk id="5" creationId="{CDC827BC-D533-F64D-6512-5A4C34415128}"/>
          </ac:picMkLst>
        </pc:picChg>
      </pc:sldChg>
      <pc:sldChg chg="addSp modSp del mod ord setBg setClrOvrMap">
        <pc:chgData name="Jing You" userId="31fd8fcee2369d6f" providerId="LiveId" clId="{C5679187-BD17-413C-9813-3AAF40ABF25D}" dt="2025-06-18T02:01:00.616" v="384" actId="2696"/>
        <pc:sldMkLst>
          <pc:docMk/>
          <pc:sldMk cId="1713238995" sldId="258"/>
        </pc:sldMkLst>
      </pc:sldChg>
      <pc:sldChg chg="addSp delSp modSp del mod setBg delDesignElem">
        <pc:chgData name="Jing You" userId="31fd8fcee2369d6f" providerId="LiveId" clId="{C5679187-BD17-413C-9813-3AAF40ABF25D}" dt="2025-06-19T02:05:33.328" v="398" actId="2696"/>
        <pc:sldMkLst>
          <pc:docMk/>
          <pc:sldMk cId="955416493" sldId="259"/>
        </pc:sldMkLst>
      </pc:sldChg>
      <pc:sldChg chg="addSp delSp modSp mod ord delDesignElem modNotesTx">
        <pc:chgData name="Jing You" userId="31fd8fcee2369d6f" providerId="LiveId" clId="{C5679187-BD17-413C-9813-3AAF40ABF25D}" dt="2025-06-21T18:26:17.597" v="1284"/>
        <pc:sldMkLst>
          <pc:docMk/>
          <pc:sldMk cId="28782546" sldId="260"/>
        </pc:sldMkLst>
        <pc:spChg chg="mod">
          <ac:chgData name="Jing You" userId="31fd8fcee2369d6f" providerId="LiveId" clId="{C5679187-BD17-413C-9813-3AAF40ABF25D}" dt="2025-06-21T18:26:17.597" v="1284"/>
          <ac:spMkLst>
            <pc:docMk/>
            <pc:sldMk cId="28782546" sldId="260"/>
            <ac:spMk id="2" creationId="{37BFCA03-B182-3F21-D414-7891C3E9E4D7}"/>
          </ac:spMkLst>
        </pc:spChg>
        <pc:spChg chg="mod">
          <ac:chgData name="Jing You" userId="31fd8fcee2369d6f" providerId="LiveId" clId="{C5679187-BD17-413C-9813-3AAF40ABF25D}" dt="2025-06-21T03:24:08.990" v="850" actId="207"/>
          <ac:spMkLst>
            <pc:docMk/>
            <pc:sldMk cId="28782546" sldId="260"/>
            <ac:spMk id="4" creationId="{EF3FEBE5-FC24-4013-9C84-C56395B5BB13}"/>
          </ac:spMkLst>
        </pc:spChg>
        <pc:picChg chg="add mod">
          <ac:chgData name="Jing You" userId="31fd8fcee2369d6f" providerId="LiveId" clId="{C5679187-BD17-413C-9813-3AAF40ABF25D}" dt="2025-06-21T18:24:58.409" v="1279" actId="1076"/>
          <ac:picMkLst>
            <pc:docMk/>
            <pc:sldMk cId="28782546" sldId="260"/>
            <ac:picMk id="5" creationId="{A9C86DA3-2802-3841-D081-2350C9CFE6E3}"/>
          </ac:picMkLst>
        </pc:picChg>
      </pc:sldChg>
      <pc:sldChg chg="addSp delSp modSp new del mod setBg setClrOvrMap">
        <pc:chgData name="Jing You" userId="31fd8fcee2369d6f" providerId="LiveId" clId="{C5679187-BD17-413C-9813-3AAF40ABF25D}" dt="2025-06-18T01:28:04.570" v="287" actId="47"/>
        <pc:sldMkLst>
          <pc:docMk/>
          <pc:sldMk cId="679736891" sldId="261"/>
        </pc:sldMkLst>
      </pc:sldChg>
      <pc:sldChg chg="addSp delSp modSp new del mod ord setBg">
        <pc:chgData name="Jing You" userId="31fd8fcee2369d6f" providerId="LiveId" clId="{C5679187-BD17-413C-9813-3AAF40ABF25D}" dt="2025-06-17T23:37:10.003" v="18" actId="47"/>
        <pc:sldMkLst>
          <pc:docMk/>
          <pc:sldMk cId="3741946926" sldId="262"/>
        </pc:sldMkLst>
      </pc:sldChg>
      <pc:sldChg chg="addSp delSp modSp new del mod setBg">
        <pc:chgData name="Jing You" userId="31fd8fcee2369d6f" providerId="LiveId" clId="{C5679187-BD17-413C-9813-3AAF40ABF25D}" dt="2025-06-19T03:04:30.428" v="471" actId="2696"/>
        <pc:sldMkLst>
          <pc:docMk/>
          <pc:sldMk cId="797193951" sldId="263"/>
        </pc:sldMkLst>
      </pc:sldChg>
      <pc:sldChg chg="addSp delSp modSp new del mod ord setBg setClrOvrMap">
        <pc:chgData name="Jing You" userId="31fd8fcee2369d6f" providerId="LiveId" clId="{C5679187-BD17-413C-9813-3AAF40ABF25D}" dt="2025-06-21T15:48:14.665" v="1274" actId="2696"/>
        <pc:sldMkLst>
          <pc:docMk/>
          <pc:sldMk cId="936638155" sldId="264"/>
        </pc:sldMkLst>
      </pc:sldChg>
      <pc:sldChg chg="new del">
        <pc:chgData name="Jing You" userId="31fd8fcee2369d6f" providerId="LiveId" clId="{C5679187-BD17-413C-9813-3AAF40ABF25D}" dt="2025-06-17T23:37:27.176" v="20" actId="2696"/>
        <pc:sldMkLst>
          <pc:docMk/>
          <pc:sldMk cId="360543627" sldId="265"/>
        </pc:sldMkLst>
      </pc:sldChg>
      <pc:sldChg chg="addSp delSp modSp new del mod ord setBg setClrOvrMap modNotesTx">
        <pc:chgData name="Jing You" userId="31fd8fcee2369d6f" providerId="LiveId" clId="{C5679187-BD17-413C-9813-3AAF40ABF25D}" dt="2025-06-21T15:48:11.414" v="1273" actId="2696"/>
        <pc:sldMkLst>
          <pc:docMk/>
          <pc:sldMk cId="4167488315" sldId="265"/>
        </pc:sldMkLst>
      </pc:sldChg>
      <pc:sldChg chg="addSp delSp modSp new mod setBg setClrOvrMap modNotesTx">
        <pc:chgData name="Jing You" userId="31fd8fcee2369d6f" providerId="LiveId" clId="{C5679187-BD17-413C-9813-3AAF40ABF25D}" dt="2025-06-25T17:12:50.820" v="1429" actId="20577"/>
        <pc:sldMkLst>
          <pc:docMk/>
          <pc:sldMk cId="396660806" sldId="266"/>
        </pc:sldMkLst>
        <pc:spChg chg="mod">
          <ac:chgData name="Jing You" userId="31fd8fcee2369d6f" providerId="LiveId" clId="{C5679187-BD17-413C-9813-3AAF40ABF25D}" dt="2025-06-24T20:31:01.546" v="1367" actId="207"/>
          <ac:spMkLst>
            <pc:docMk/>
            <pc:sldMk cId="396660806" sldId="266"/>
            <ac:spMk id="2" creationId="{3D65ECF6-DE4C-8334-BBBA-B6D258449476}"/>
          </ac:spMkLst>
        </pc:spChg>
        <pc:spChg chg="add mod ord">
          <ac:chgData name="Jing You" userId="31fd8fcee2369d6f" providerId="LiveId" clId="{C5679187-BD17-413C-9813-3AAF40ABF25D}" dt="2025-06-24T20:31:04.402" v="1368" actId="207"/>
          <ac:spMkLst>
            <pc:docMk/>
            <pc:sldMk cId="396660806" sldId="266"/>
            <ac:spMk id="5" creationId="{482782F2-4E38-D2F9-1FC9-09580A235BDD}"/>
          </ac:spMkLst>
        </pc:spChg>
        <pc:spChg chg="add">
          <ac:chgData name="Jing You" userId="31fd8fcee2369d6f" providerId="LiveId" clId="{C5679187-BD17-413C-9813-3AAF40ABF25D}" dt="2025-06-21T18:29:25.790" v="1285" actId="26606"/>
          <ac:spMkLst>
            <pc:docMk/>
            <pc:sldMk cId="396660806" sldId="266"/>
            <ac:spMk id="17" creationId="{09A5E449-B95D-46A6-9234-5477BCBAD6CE}"/>
          </ac:spMkLst>
        </pc:spChg>
        <pc:spChg chg="add">
          <ac:chgData name="Jing You" userId="31fd8fcee2369d6f" providerId="LiveId" clId="{C5679187-BD17-413C-9813-3AAF40ABF25D}" dt="2025-06-21T18:29:25.790" v="1285" actId="26606"/>
          <ac:spMkLst>
            <pc:docMk/>
            <pc:sldMk cId="396660806" sldId="266"/>
            <ac:spMk id="19" creationId="{57B113FE-00ED-4DFD-B853-285DBAE33FCF}"/>
          </ac:spMkLst>
        </pc:spChg>
        <pc:spChg chg="add">
          <ac:chgData name="Jing You" userId="31fd8fcee2369d6f" providerId="LiveId" clId="{C5679187-BD17-413C-9813-3AAF40ABF25D}" dt="2025-06-21T18:29:25.790" v="1285" actId="26606"/>
          <ac:spMkLst>
            <pc:docMk/>
            <pc:sldMk cId="396660806" sldId="266"/>
            <ac:spMk id="21" creationId="{08CC676F-74F1-441D-9B51-42C5B87F182C}"/>
          </ac:spMkLst>
        </pc:spChg>
        <pc:picChg chg="add mod">
          <ac:chgData name="Jing You" userId="31fd8fcee2369d6f" providerId="LiveId" clId="{C5679187-BD17-413C-9813-3AAF40ABF25D}" dt="2025-06-21T18:29:25.790" v="1285" actId="26606"/>
          <ac:picMkLst>
            <pc:docMk/>
            <pc:sldMk cId="396660806" sldId="266"/>
            <ac:picMk id="9" creationId="{C6A70332-D2B1-0CA4-9645-31FCBE98CED7}"/>
          </ac:picMkLst>
        </pc:picChg>
      </pc:sldChg>
      <pc:sldChg chg="modSp new mod ord">
        <pc:chgData name="Jing You" userId="31fd8fcee2369d6f" providerId="LiveId" clId="{C5679187-BD17-413C-9813-3AAF40ABF25D}" dt="2025-06-25T00:13:19.658" v="1380" actId="20577"/>
        <pc:sldMkLst>
          <pc:docMk/>
          <pc:sldMk cId="356700268" sldId="267"/>
        </pc:sldMkLst>
        <pc:spChg chg="mod">
          <ac:chgData name="Jing You" userId="31fd8fcee2369d6f" providerId="LiveId" clId="{C5679187-BD17-413C-9813-3AAF40ABF25D}" dt="2025-06-18T01:29:02.036" v="356" actId="20577"/>
          <ac:spMkLst>
            <pc:docMk/>
            <pc:sldMk cId="356700268" sldId="267"/>
            <ac:spMk id="2" creationId="{391AA49C-8162-AF99-61E6-A72C370539C8}"/>
          </ac:spMkLst>
        </pc:spChg>
        <pc:spChg chg="mod">
          <ac:chgData name="Jing You" userId="31fd8fcee2369d6f" providerId="LiveId" clId="{C5679187-BD17-413C-9813-3AAF40ABF25D}" dt="2025-06-25T00:13:19.658" v="1380" actId="20577"/>
          <ac:spMkLst>
            <pc:docMk/>
            <pc:sldMk cId="356700268" sldId="267"/>
            <ac:spMk id="3" creationId="{02F6984C-2B02-0A7C-16FC-6140A6A3B323}"/>
          </ac:spMkLst>
        </pc:spChg>
      </pc:sldChg>
      <pc:sldChg chg="addSp delSp modSp new mod setBg setClrOvrMap">
        <pc:chgData name="Jing You" userId="31fd8fcee2369d6f" providerId="LiveId" clId="{C5679187-BD17-413C-9813-3AAF40ABF25D}" dt="2025-06-21T15:14:52.995" v="1250" actId="207"/>
        <pc:sldMkLst>
          <pc:docMk/>
          <pc:sldMk cId="3179785133" sldId="268"/>
        </pc:sldMkLst>
        <pc:spChg chg="mod">
          <ac:chgData name="Jing You" userId="31fd8fcee2369d6f" providerId="LiveId" clId="{C5679187-BD17-413C-9813-3AAF40ABF25D}" dt="2025-06-21T15:12:55.282" v="1239" actId="1076"/>
          <ac:spMkLst>
            <pc:docMk/>
            <pc:sldMk cId="3179785133" sldId="268"/>
            <ac:spMk id="2" creationId="{4285E15A-8179-0276-1AFC-0E87A7851EE6}"/>
          </ac:spMkLst>
        </pc:spChg>
        <pc:spChg chg="mod ord">
          <ac:chgData name="Jing You" userId="31fd8fcee2369d6f" providerId="LiveId" clId="{C5679187-BD17-413C-9813-3AAF40ABF25D}" dt="2025-06-21T15:14:52.995" v="1250" actId="207"/>
          <ac:spMkLst>
            <pc:docMk/>
            <pc:sldMk cId="3179785133" sldId="268"/>
            <ac:spMk id="4" creationId="{5134F005-7CD2-371A-01F9-9627BE3F0386}"/>
          </ac:spMkLst>
        </pc:spChg>
        <pc:spChg chg="add del">
          <ac:chgData name="Jing You" userId="31fd8fcee2369d6f" providerId="LiveId" clId="{C5679187-BD17-413C-9813-3AAF40ABF25D}" dt="2025-06-21T13:50:14.570" v="1096" actId="26606"/>
          <ac:spMkLst>
            <pc:docMk/>
            <pc:sldMk cId="3179785133" sldId="268"/>
            <ac:spMk id="20" creationId="{09A5E449-B95D-46A6-9234-5477BCBAD6CE}"/>
          </ac:spMkLst>
        </pc:spChg>
        <pc:spChg chg="add del">
          <ac:chgData name="Jing You" userId="31fd8fcee2369d6f" providerId="LiveId" clId="{C5679187-BD17-413C-9813-3AAF40ABF25D}" dt="2025-06-21T13:50:14.570" v="1096" actId="26606"/>
          <ac:spMkLst>
            <pc:docMk/>
            <pc:sldMk cId="3179785133" sldId="268"/>
            <ac:spMk id="21" creationId="{57B113FE-00ED-4DFD-B853-285DBAE33FCF}"/>
          </ac:spMkLst>
        </pc:spChg>
        <pc:spChg chg="add del">
          <ac:chgData name="Jing You" userId="31fd8fcee2369d6f" providerId="LiveId" clId="{C5679187-BD17-413C-9813-3AAF40ABF25D}" dt="2025-06-21T13:50:14.570" v="1096" actId="26606"/>
          <ac:spMkLst>
            <pc:docMk/>
            <pc:sldMk cId="3179785133" sldId="268"/>
            <ac:spMk id="22" creationId="{08CC676F-74F1-441D-9B51-42C5B87F182C}"/>
          </ac:spMkLst>
        </pc:spChg>
        <pc:picChg chg="add mod">
          <ac:chgData name="Jing You" userId="31fd8fcee2369d6f" providerId="LiveId" clId="{C5679187-BD17-413C-9813-3AAF40ABF25D}" dt="2025-06-21T15:14:41.333" v="1247" actId="14100"/>
          <ac:picMkLst>
            <pc:docMk/>
            <pc:sldMk cId="3179785133" sldId="268"/>
            <ac:picMk id="5" creationId="{674B4127-92B7-8304-BA46-BE76EAC66B17}"/>
          </ac:picMkLst>
        </pc:picChg>
        <pc:picChg chg="add mod">
          <ac:chgData name="Jing You" userId="31fd8fcee2369d6f" providerId="LiveId" clId="{C5679187-BD17-413C-9813-3AAF40ABF25D}" dt="2025-06-21T13:50:14.570" v="1096" actId="26606"/>
          <ac:picMkLst>
            <pc:docMk/>
            <pc:sldMk cId="3179785133" sldId="268"/>
            <ac:picMk id="18" creationId="{87D6429B-7289-6FD5-F882-878B240F7A62}"/>
          </ac:picMkLst>
        </pc:picChg>
      </pc:sldChg>
      <pc:sldChg chg="addSp delSp modSp new mod setBg setClrOvrMap">
        <pc:chgData name="Jing You" userId="31fd8fcee2369d6f" providerId="LiveId" clId="{C5679187-BD17-413C-9813-3AAF40ABF25D}" dt="2025-06-21T15:14:47.879" v="1249" actId="14100"/>
        <pc:sldMkLst>
          <pc:docMk/>
          <pc:sldMk cId="3504931190" sldId="269"/>
        </pc:sldMkLst>
        <pc:spChg chg="mod">
          <ac:chgData name="Jing You" userId="31fd8fcee2369d6f" providerId="LiveId" clId="{C5679187-BD17-413C-9813-3AAF40ABF25D}" dt="2025-06-21T15:11:44.766" v="1224" actId="1076"/>
          <ac:spMkLst>
            <pc:docMk/>
            <pc:sldMk cId="3504931190" sldId="269"/>
            <ac:spMk id="2" creationId="{148F3FBB-BB2E-D2F0-3632-8F5B666363B3}"/>
          </ac:spMkLst>
        </pc:spChg>
        <pc:spChg chg="mod ord">
          <ac:chgData name="Jing You" userId="31fd8fcee2369d6f" providerId="LiveId" clId="{C5679187-BD17-413C-9813-3AAF40ABF25D}" dt="2025-06-21T15:11:47.120" v="1225" actId="1076"/>
          <ac:spMkLst>
            <pc:docMk/>
            <pc:sldMk cId="3504931190" sldId="269"/>
            <ac:spMk id="4" creationId="{F3328DBB-E456-0C3B-0E60-C5966696918B}"/>
          </ac:spMkLst>
        </pc:spChg>
        <pc:spChg chg="add del">
          <ac:chgData name="Jing You" userId="31fd8fcee2369d6f" providerId="LiveId" clId="{C5679187-BD17-413C-9813-3AAF40ABF25D}" dt="2025-06-21T13:50:13.069" v="1095" actId="26606"/>
          <ac:spMkLst>
            <pc:docMk/>
            <pc:sldMk cId="3504931190" sldId="269"/>
            <ac:spMk id="7" creationId="{57B113FE-00ED-4DFD-B853-285DBAE33FCF}"/>
          </ac:spMkLst>
        </pc:spChg>
        <pc:spChg chg="add del">
          <ac:chgData name="Jing You" userId="31fd8fcee2369d6f" providerId="LiveId" clId="{C5679187-BD17-413C-9813-3AAF40ABF25D}" dt="2025-06-21T13:50:13.069" v="1095" actId="26606"/>
          <ac:spMkLst>
            <pc:docMk/>
            <pc:sldMk cId="3504931190" sldId="269"/>
            <ac:spMk id="10" creationId="{09A5E449-B95D-46A6-9234-5477BCBAD6CE}"/>
          </ac:spMkLst>
        </pc:spChg>
        <pc:spChg chg="add del">
          <ac:chgData name="Jing You" userId="31fd8fcee2369d6f" providerId="LiveId" clId="{C5679187-BD17-413C-9813-3AAF40ABF25D}" dt="2025-06-21T13:50:13.069" v="1095" actId="26606"/>
          <ac:spMkLst>
            <pc:docMk/>
            <pc:sldMk cId="3504931190" sldId="269"/>
            <ac:spMk id="14" creationId="{08CC676F-74F1-441D-9B51-42C5B87F182C}"/>
          </ac:spMkLst>
        </pc:spChg>
        <pc:picChg chg="add mod ord">
          <ac:chgData name="Jing You" userId="31fd8fcee2369d6f" providerId="LiveId" clId="{C5679187-BD17-413C-9813-3AAF40ABF25D}" dt="2025-06-21T13:50:13.069" v="1095" actId="26606"/>
          <ac:picMkLst>
            <pc:docMk/>
            <pc:sldMk cId="3504931190" sldId="269"/>
            <ac:picMk id="5" creationId="{C0EBEB6B-7635-E400-3903-C3F409C459A0}"/>
          </ac:picMkLst>
        </pc:picChg>
        <pc:picChg chg="add mod">
          <ac:chgData name="Jing You" userId="31fd8fcee2369d6f" providerId="LiveId" clId="{C5679187-BD17-413C-9813-3AAF40ABF25D}" dt="2025-06-21T15:14:47.879" v="1249" actId="14100"/>
          <ac:picMkLst>
            <pc:docMk/>
            <pc:sldMk cId="3504931190" sldId="269"/>
            <ac:picMk id="6" creationId="{CCBA13FE-6F29-D6A7-87DE-ED16D459B33C}"/>
          </ac:picMkLst>
        </pc:picChg>
      </pc:sldChg>
      <pc:sldChg chg="addSp delSp modSp new mod setBg modNotesTx">
        <pc:chgData name="Jing You" userId="31fd8fcee2369d6f" providerId="LiveId" clId="{C5679187-BD17-413C-9813-3AAF40ABF25D}" dt="2025-06-21T18:23:44.841" v="1276" actId="27636"/>
        <pc:sldMkLst>
          <pc:docMk/>
          <pc:sldMk cId="2006710945" sldId="270"/>
        </pc:sldMkLst>
        <pc:spChg chg="mod">
          <ac:chgData name="Jing You" userId="31fd8fcee2369d6f" providerId="LiveId" clId="{C5679187-BD17-413C-9813-3AAF40ABF25D}" dt="2025-06-21T18:23:44.841" v="1276" actId="27636"/>
          <ac:spMkLst>
            <pc:docMk/>
            <pc:sldMk cId="2006710945" sldId="270"/>
            <ac:spMk id="2" creationId="{3665CF4D-AFD7-BCCD-6853-9F40522A41B3}"/>
          </ac:spMkLst>
        </pc:spChg>
        <pc:spChg chg="add del mod">
          <ac:chgData name="Jing You" userId="31fd8fcee2369d6f" providerId="LiveId" clId="{C5679187-BD17-413C-9813-3AAF40ABF25D}" dt="2025-06-21T14:37:27.622" v="1105" actId="113"/>
          <ac:spMkLst>
            <pc:docMk/>
            <pc:sldMk cId="2006710945" sldId="270"/>
            <ac:spMk id="4" creationId="{9A54D8F4-5616-33E8-A2EB-F0911FA3B82D}"/>
          </ac:spMkLst>
        </pc:spChg>
        <pc:spChg chg="add mod">
          <ac:chgData name="Jing You" userId="31fd8fcee2369d6f" providerId="LiveId" clId="{C5679187-BD17-413C-9813-3AAF40ABF25D}" dt="2025-06-20T03:50:10.245" v="767" actId="14100"/>
          <ac:spMkLst>
            <pc:docMk/>
            <pc:sldMk cId="2006710945" sldId="270"/>
            <ac:spMk id="5" creationId="{ACD86CE7-02A9-C66C-2FB0-67E09397528B}"/>
          </ac:spMkLst>
        </pc:spChg>
        <pc:spChg chg="add">
          <ac:chgData name="Jing You" userId="31fd8fcee2369d6f" providerId="LiveId" clId="{C5679187-BD17-413C-9813-3AAF40ABF25D}" dt="2025-06-19T02:52:37.456" v="445" actId="26606"/>
          <ac:spMkLst>
            <pc:docMk/>
            <pc:sldMk cId="2006710945" sldId="270"/>
            <ac:spMk id="11" creationId="{5DE7B202-C50B-4900-B66E-4405273CE0B9}"/>
          </ac:spMkLst>
        </pc:spChg>
        <pc:spChg chg="add">
          <ac:chgData name="Jing You" userId="31fd8fcee2369d6f" providerId="LiveId" clId="{C5679187-BD17-413C-9813-3AAF40ABF25D}" dt="2025-06-19T02:52:37.456" v="445" actId="26606"/>
          <ac:spMkLst>
            <pc:docMk/>
            <pc:sldMk cId="2006710945" sldId="270"/>
            <ac:spMk id="13" creationId="{8F7C81A9-037D-4D51-AB3A-FC9786B32661}"/>
          </ac:spMkLst>
        </pc:spChg>
        <pc:picChg chg="add mod">
          <ac:chgData name="Jing You" userId="31fd8fcee2369d6f" providerId="LiveId" clId="{C5679187-BD17-413C-9813-3AAF40ABF25D}" dt="2025-06-20T03:49:55.013" v="765" actId="1076"/>
          <ac:picMkLst>
            <pc:docMk/>
            <pc:sldMk cId="2006710945" sldId="270"/>
            <ac:picMk id="8" creationId="{66D6D9A6-64B7-60EC-DF25-B4F1A68A2D45}"/>
          </ac:picMkLst>
        </pc:picChg>
      </pc:sldChg>
      <pc:sldChg chg="addSp delSp modSp new mod setBg setClrOvrMap modNotesTx">
        <pc:chgData name="Jing You" userId="31fd8fcee2369d6f" providerId="LiveId" clId="{C5679187-BD17-413C-9813-3AAF40ABF25D}" dt="2025-06-25T17:11:37.080" v="1398" actId="20577"/>
        <pc:sldMkLst>
          <pc:docMk/>
          <pc:sldMk cId="2019518367" sldId="271"/>
        </pc:sldMkLst>
        <pc:spChg chg="mod">
          <ac:chgData name="Jing You" userId="31fd8fcee2369d6f" providerId="LiveId" clId="{C5679187-BD17-413C-9813-3AAF40ABF25D}" dt="2025-06-24T20:30:47.591" v="1364" actId="207"/>
          <ac:spMkLst>
            <pc:docMk/>
            <pc:sldMk cId="2019518367" sldId="271"/>
            <ac:spMk id="2" creationId="{6F6A91AA-11D0-65E9-5F82-269ACBA363E5}"/>
          </ac:spMkLst>
        </pc:spChg>
        <pc:spChg chg="mod">
          <ac:chgData name="Jing You" userId="31fd8fcee2369d6f" providerId="LiveId" clId="{C5679187-BD17-413C-9813-3AAF40ABF25D}" dt="2025-06-24T20:30:51.199" v="1365" actId="207"/>
          <ac:spMkLst>
            <pc:docMk/>
            <pc:sldMk cId="2019518367" sldId="271"/>
            <ac:spMk id="4" creationId="{5C302FA8-2D6C-F248-DE1A-54A56D70B3D8}"/>
          </ac:spMkLst>
        </pc:spChg>
        <pc:spChg chg="add del mod">
          <ac:chgData name="Jing You" userId="31fd8fcee2369d6f" providerId="LiveId" clId="{C5679187-BD17-413C-9813-3AAF40ABF25D}" dt="2025-06-25T01:24:12.272" v="1381" actId="478"/>
          <ac:spMkLst>
            <pc:docMk/>
            <pc:sldMk cId="2019518367" sldId="271"/>
            <ac:spMk id="5" creationId="{8D9E1561-535D-188C-23FC-019BF13ABBD8}"/>
          </ac:spMkLst>
        </pc:spChg>
        <pc:spChg chg="add">
          <ac:chgData name="Jing You" userId="31fd8fcee2369d6f" providerId="LiveId" clId="{C5679187-BD17-413C-9813-3AAF40ABF25D}" dt="2025-06-19T02:55:16.626" v="454" actId="26606"/>
          <ac:spMkLst>
            <pc:docMk/>
            <pc:sldMk cId="2019518367" sldId="271"/>
            <ac:spMk id="15" creationId="{08CC676F-74F1-441D-9B51-42C5B87F182C}"/>
          </ac:spMkLst>
        </pc:spChg>
        <pc:spChg chg="add">
          <ac:chgData name="Jing You" userId="31fd8fcee2369d6f" providerId="LiveId" clId="{C5679187-BD17-413C-9813-3AAF40ABF25D}" dt="2025-06-19T02:55:16.626" v="454" actId="26606"/>
          <ac:spMkLst>
            <pc:docMk/>
            <pc:sldMk cId="2019518367" sldId="271"/>
            <ac:spMk id="16" creationId="{09A5E449-B95D-46A6-9234-5477BCBAD6CE}"/>
          </ac:spMkLst>
        </pc:spChg>
        <pc:spChg chg="add">
          <ac:chgData name="Jing You" userId="31fd8fcee2369d6f" providerId="LiveId" clId="{C5679187-BD17-413C-9813-3AAF40ABF25D}" dt="2025-06-19T02:55:16.626" v="454" actId="26606"/>
          <ac:spMkLst>
            <pc:docMk/>
            <pc:sldMk cId="2019518367" sldId="271"/>
            <ac:spMk id="17" creationId="{57B113FE-00ED-4DFD-B853-285DBAE33FCF}"/>
          </ac:spMkLst>
        </pc:spChg>
        <pc:picChg chg="add mod">
          <ac:chgData name="Jing You" userId="31fd8fcee2369d6f" providerId="LiveId" clId="{C5679187-BD17-413C-9813-3AAF40ABF25D}" dt="2025-06-25T01:24:22.709" v="1383" actId="1076"/>
          <ac:picMkLst>
            <pc:docMk/>
            <pc:sldMk cId="2019518367" sldId="271"/>
            <ac:picMk id="8" creationId="{8D7B8BB2-3DC1-C56F-DE5F-5BB6A8F700AF}"/>
          </ac:picMkLst>
        </pc:picChg>
      </pc:sldChg>
      <pc:sldChg chg="addSp delSp modSp new mod setBg setClrOvrMap modNotesTx">
        <pc:chgData name="Jing You" userId="31fd8fcee2369d6f" providerId="LiveId" clId="{C5679187-BD17-413C-9813-3AAF40ABF25D}" dt="2025-06-25T17:12:24.930" v="1428" actId="20577"/>
        <pc:sldMkLst>
          <pc:docMk/>
          <pc:sldMk cId="3803037779" sldId="272"/>
        </pc:sldMkLst>
        <pc:spChg chg="mod">
          <ac:chgData name="Jing You" userId="31fd8fcee2369d6f" providerId="LiveId" clId="{C5679187-BD17-413C-9813-3AAF40ABF25D}" dt="2025-06-21T18:23:51.876" v="1278" actId="20577"/>
          <ac:spMkLst>
            <pc:docMk/>
            <pc:sldMk cId="3803037779" sldId="272"/>
            <ac:spMk id="2" creationId="{7D9010B9-117A-D169-DDF6-7DAB9D8B8859}"/>
          </ac:spMkLst>
        </pc:spChg>
        <pc:spChg chg="mod">
          <ac:chgData name="Jing You" userId="31fd8fcee2369d6f" providerId="LiveId" clId="{C5679187-BD17-413C-9813-3AAF40ABF25D}" dt="2025-06-24T20:30:56.290" v="1366" actId="207"/>
          <ac:spMkLst>
            <pc:docMk/>
            <pc:sldMk cId="3803037779" sldId="272"/>
            <ac:spMk id="4" creationId="{2BD9EA8F-7FE1-A07A-8A72-1426C61696FF}"/>
          </ac:spMkLst>
        </pc:spChg>
        <pc:spChg chg="add del mod">
          <ac:chgData name="Jing You" userId="31fd8fcee2369d6f" providerId="LiveId" clId="{C5679187-BD17-413C-9813-3AAF40ABF25D}" dt="2025-06-25T01:25:41.307" v="1391" actId="478"/>
          <ac:spMkLst>
            <pc:docMk/>
            <pc:sldMk cId="3803037779" sldId="272"/>
            <ac:spMk id="6" creationId="{8A4E25B8-58CD-21CA-EE66-554E385E4CF3}"/>
          </ac:spMkLst>
        </pc:spChg>
        <pc:spChg chg="add">
          <ac:chgData name="Jing You" userId="31fd8fcee2369d6f" providerId="LiveId" clId="{C5679187-BD17-413C-9813-3AAF40ABF25D}" dt="2025-06-19T03:03:38.167" v="466" actId="26606"/>
          <ac:spMkLst>
            <pc:docMk/>
            <pc:sldMk cId="3803037779" sldId="272"/>
            <ac:spMk id="10" creationId="{09A5E449-B95D-46A6-9234-5477BCBAD6CE}"/>
          </ac:spMkLst>
        </pc:spChg>
        <pc:spChg chg="add">
          <ac:chgData name="Jing You" userId="31fd8fcee2369d6f" providerId="LiveId" clId="{C5679187-BD17-413C-9813-3AAF40ABF25D}" dt="2025-06-19T03:03:38.167" v="466" actId="26606"/>
          <ac:spMkLst>
            <pc:docMk/>
            <pc:sldMk cId="3803037779" sldId="272"/>
            <ac:spMk id="12" creationId="{57B113FE-00ED-4DFD-B853-285DBAE33FCF}"/>
          </ac:spMkLst>
        </pc:spChg>
        <pc:spChg chg="add">
          <ac:chgData name="Jing You" userId="31fd8fcee2369d6f" providerId="LiveId" clId="{C5679187-BD17-413C-9813-3AAF40ABF25D}" dt="2025-06-19T03:03:38.167" v="466" actId="26606"/>
          <ac:spMkLst>
            <pc:docMk/>
            <pc:sldMk cId="3803037779" sldId="272"/>
            <ac:spMk id="14" creationId="{08CC676F-74F1-441D-9B51-42C5B87F182C}"/>
          </ac:spMkLst>
        </pc:spChg>
        <pc:picChg chg="add mod">
          <ac:chgData name="Jing You" userId="31fd8fcee2369d6f" providerId="LiveId" clId="{C5679187-BD17-413C-9813-3AAF40ABF25D}" dt="2025-06-25T01:24:36.460" v="1387" actId="1076"/>
          <ac:picMkLst>
            <pc:docMk/>
            <pc:sldMk cId="3803037779" sldId="272"/>
            <ac:picMk id="8" creationId="{B5612EDB-6429-283B-B61A-E65D1CF5F73F}"/>
          </ac:picMkLst>
        </pc:picChg>
      </pc:sldChg>
      <pc:sldChg chg="addSp delSp modSp new mod ord setBg">
        <pc:chgData name="Jing You" userId="31fd8fcee2369d6f" providerId="LiveId" clId="{C5679187-BD17-413C-9813-3AAF40ABF25D}" dt="2025-06-24T18:59:54.314" v="1357" actId="14100"/>
        <pc:sldMkLst>
          <pc:docMk/>
          <pc:sldMk cId="1069856680" sldId="273"/>
        </pc:sldMkLst>
        <pc:spChg chg="add mod">
          <ac:chgData name="Jing You" userId="31fd8fcee2369d6f" providerId="LiveId" clId="{C5679187-BD17-413C-9813-3AAF40ABF25D}" dt="2025-06-21T03:28:02.503" v="871" actId="207"/>
          <ac:spMkLst>
            <pc:docMk/>
            <pc:sldMk cId="1069856680" sldId="273"/>
            <ac:spMk id="11" creationId="{69261219-DFEF-58FF-B2BF-74A29499B9AD}"/>
          </ac:spMkLst>
        </pc:spChg>
        <pc:spChg chg="add mod">
          <ac:chgData name="Jing You" userId="31fd8fcee2369d6f" providerId="LiveId" clId="{C5679187-BD17-413C-9813-3AAF40ABF25D}" dt="2025-06-21T03:28:06.378" v="872" actId="207"/>
          <ac:spMkLst>
            <pc:docMk/>
            <pc:sldMk cId="1069856680" sldId="273"/>
            <ac:spMk id="16" creationId="{17A8A813-BAAF-1517-6CB0-37C03A31835A}"/>
          </ac:spMkLst>
        </pc:spChg>
        <pc:picChg chg="add mod">
          <ac:chgData name="Jing You" userId="31fd8fcee2369d6f" providerId="LiveId" clId="{C5679187-BD17-413C-9813-3AAF40ABF25D}" dt="2025-06-24T18:59:54.314" v="1357" actId="14100"/>
          <ac:picMkLst>
            <pc:docMk/>
            <pc:sldMk cId="1069856680" sldId="273"/>
            <ac:picMk id="3" creationId="{DF74BDC9-5372-E92D-5BB9-FD9DE5199302}"/>
          </ac:picMkLst>
        </pc:picChg>
        <pc:picChg chg="add del mod">
          <ac:chgData name="Jing You" userId="31fd8fcee2369d6f" providerId="LiveId" clId="{C5679187-BD17-413C-9813-3AAF40ABF25D}" dt="2025-06-24T18:59:34.406" v="1352" actId="478"/>
          <ac:picMkLst>
            <pc:docMk/>
            <pc:sldMk cId="1069856680" sldId="273"/>
            <ac:picMk id="9" creationId="{8813F3CD-33F6-601B-38BE-8DDC7A8A462B}"/>
          </ac:picMkLst>
        </pc:picChg>
      </pc:sldChg>
      <pc:sldChg chg="addSp delSp modSp new mod ord setBg setClrOvrMap">
        <pc:chgData name="Jing You" userId="31fd8fcee2369d6f" providerId="LiveId" clId="{C5679187-BD17-413C-9813-3AAF40ABF25D}" dt="2025-06-21T05:39:39.595" v="1061" actId="207"/>
        <pc:sldMkLst>
          <pc:docMk/>
          <pc:sldMk cId="308290002" sldId="274"/>
        </pc:sldMkLst>
        <pc:spChg chg="add mod">
          <ac:chgData name="Jing You" userId="31fd8fcee2369d6f" providerId="LiveId" clId="{C5679187-BD17-413C-9813-3AAF40ABF25D}" dt="2025-06-21T04:47:29.096" v="896" actId="207"/>
          <ac:spMkLst>
            <pc:docMk/>
            <pc:sldMk cId="308290002" sldId="274"/>
            <ac:spMk id="16" creationId="{66199D50-212E-B400-E5D9-A02AD9BA8EC8}"/>
          </ac:spMkLst>
        </pc:spChg>
        <pc:spChg chg="add del mod">
          <ac:chgData name="Jing You" userId="31fd8fcee2369d6f" providerId="LiveId" clId="{C5679187-BD17-413C-9813-3AAF40ABF25D}" dt="2025-06-21T05:39:39.595" v="1061" actId="207"/>
          <ac:spMkLst>
            <pc:docMk/>
            <pc:sldMk cId="308290002" sldId="274"/>
            <ac:spMk id="17" creationId="{1959D809-0CA8-060F-C057-FE9A66A14FE7}"/>
          </ac:spMkLst>
        </pc:spChg>
        <pc:spChg chg="add">
          <ac:chgData name="Jing You" userId="31fd8fcee2369d6f" providerId="LiveId" clId="{C5679187-BD17-413C-9813-3AAF40ABF25D}" dt="2025-06-19T20:48:56.628" v="559" actId="26606"/>
          <ac:spMkLst>
            <pc:docMk/>
            <pc:sldMk cId="308290002" sldId="274"/>
            <ac:spMk id="25" creationId="{8F7C81A9-037D-4D51-AB3A-FC9786B32661}"/>
          </ac:spMkLst>
        </pc:spChg>
        <pc:spChg chg="add">
          <ac:chgData name="Jing You" userId="31fd8fcee2369d6f" providerId="LiveId" clId="{C5679187-BD17-413C-9813-3AAF40ABF25D}" dt="2025-06-19T20:48:56.628" v="559" actId="26606"/>
          <ac:spMkLst>
            <pc:docMk/>
            <pc:sldMk cId="308290002" sldId="274"/>
            <ac:spMk id="26" creationId="{5DE7B202-C50B-4900-B66E-4405273CE0B9}"/>
          </ac:spMkLst>
        </pc:spChg>
        <pc:picChg chg="add mod">
          <ac:chgData name="Jing You" userId="31fd8fcee2369d6f" providerId="LiveId" clId="{C5679187-BD17-413C-9813-3AAF40ABF25D}" dt="2025-06-19T20:49:02.821" v="560" actId="14100"/>
          <ac:picMkLst>
            <pc:docMk/>
            <pc:sldMk cId="308290002" sldId="274"/>
            <ac:picMk id="5" creationId="{E34A00D0-AB1D-B26D-DCBD-608418764C97}"/>
          </ac:picMkLst>
        </pc:picChg>
      </pc:sldChg>
      <pc:sldChg chg="addSp delSp modSp new mod ord setBg setClrOvrMap">
        <pc:chgData name="Jing You" userId="31fd8fcee2369d6f" providerId="LiveId" clId="{C5679187-BD17-413C-9813-3AAF40ABF25D}" dt="2025-06-21T05:39:50.627" v="1062" actId="207"/>
        <pc:sldMkLst>
          <pc:docMk/>
          <pc:sldMk cId="302867780" sldId="275"/>
        </pc:sldMkLst>
        <pc:spChg chg="mod">
          <ac:chgData name="Jing You" userId="31fd8fcee2369d6f" providerId="LiveId" clId="{C5679187-BD17-413C-9813-3AAF40ABF25D}" dt="2025-06-21T04:46:38.042" v="889" actId="207"/>
          <ac:spMkLst>
            <pc:docMk/>
            <pc:sldMk cId="302867780" sldId="275"/>
            <ac:spMk id="2" creationId="{1A2FCC03-FA37-7016-993E-3CF12519EF2D}"/>
          </ac:spMkLst>
        </pc:spChg>
        <pc:spChg chg="mod">
          <ac:chgData name="Jing You" userId="31fd8fcee2369d6f" providerId="LiveId" clId="{C5679187-BD17-413C-9813-3AAF40ABF25D}" dt="2025-06-21T05:39:50.627" v="1062" actId="207"/>
          <ac:spMkLst>
            <pc:docMk/>
            <pc:sldMk cId="302867780" sldId="275"/>
            <ac:spMk id="4" creationId="{9D24ABF4-9830-10B5-F5D7-F2B240564121}"/>
          </ac:spMkLst>
        </pc:spChg>
        <pc:spChg chg="add">
          <ac:chgData name="Jing You" userId="31fd8fcee2369d6f" providerId="LiveId" clId="{C5679187-BD17-413C-9813-3AAF40ABF25D}" dt="2025-06-21T04:45:30.986" v="884" actId="26606"/>
          <ac:spMkLst>
            <pc:docMk/>
            <pc:sldMk cId="302867780" sldId="275"/>
            <ac:spMk id="11" creationId="{09A5E449-B95D-46A6-9234-5477BCBAD6CE}"/>
          </ac:spMkLst>
        </pc:spChg>
        <pc:spChg chg="add">
          <ac:chgData name="Jing You" userId="31fd8fcee2369d6f" providerId="LiveId" clId="{C5679187-BD17-413C-9813-3AAF40ABF25D}" dt="2025-06-21T04:45:30.986" v="884" actId="26606"/>
          <ac:spMkLst>
            <pc:docMk/>
            <pc:sldMk cId="302867780" sldId="275"/>
            <ac:spMk id="13" creationId="{57B113FE-00ED-4DFD-B853-285DBAE33FCF}"/>
          </ac:spMkLst>
        </pc:spChg>
        <pc:spChg chg="add">
          <ac:chgData name="Jing You" userId="31fd8fcee2369d6f" providerId="LiveId" clId="{C5679187-BD17-413C-9813-3AAF40ABF25D}" dt="2025-06-21T04:45:30.986" v="884" actId="26606"/>
          <ac:spMkLst>
            <pc:docMk/>
            <pc:sldMk cId="302867780" sldId="275"/>
            <ac:spMk id="15" creationId="{08CC676F-74F1-441D-9B51-42C5B87F182C}"/>
          </ac:spMkLst>
        </pc:spChg>
        <pc:picChg chg="add mod ord">
          <ac:chgData name="Jing You" userId="31fd8fcee2369d6f" providerId="LiveId" clId="{C5679187-BD17-413C-9813-3AAF40ABF25D}" dt="2025-06-21T04:46:34.981" v="887" actId="27614"/>
          <ac:picMkLst>
            <pc:docMk/>
            <pc:sldMk cId="302867780" sldId="275"/>
            <ac:picMk id="6" creationId="{3D856136-4809-46F8-86FC-B8719F62CAC2}"/>
          </ac:picMkLst>
        </pc:picChg>
      </pc:sldChg>
      <pc:sldChg chg="addSp delSp modSp new del mod">
        <pc:chgData name="Jing You" userId="31fd8fcee2369d6f" providerId="LiveId" clId="{C5679187-BD17-413C-9813-3AAF40ABF25D}" dt="2025-06-24T18:41:05.225" v="1350" actId="2696"/>
        <pc:sldMkLst>
          <pc:docMk/>
          <pc:sldMk cId="137082021" sldId="276"/>
        </pc:sldMkLst>
      </pc:sldChg>
      <pc:sldChg chg="addSp delSp modSp new mod setBg">
        <pc:chgData name="Jing You" userId="31fd8fcee2369d6f" providerId="LiveId" clId="{C5679187-BD17-413C-9813-3AAF40ABF25D}" dt="2025-06-25T01:25:03.362" v="1390" actId="20577"/>
        <pc:sldMkLst>
          <pc:docMk/>
          <pc:sldMk cId="2894648456" sldId="277"/>
        </pc:sldMkLst>
        <pc:spChg chg="mod">
          <ac:chgData name="Jing You" userId="31fd8fcee2369d6f" providerId="LiveId" clId="{C5679187-BD17-413C-9813-3AAF40ABF25D}" dt="2025-06-21T14:57:39.165" v="1219" actId="26606"/>
          <ac:spMkLst>
            <pc:docMk/>
            <pc:sldMk cId="2894648456" sldId="277"/>
            <ac:spMk id="2" creationId="{D2CDD9EB-20B1-7D1B-FF2A-8EE3604F4195}"/>
          </ac:spMkLst>
        </pc:spChg>
        <pc:spChg chg="add">
          <ac:chgData name="Jing You" userId="31fd8fcee2369d6f" providerId="LiveId" clId="{C5679187-BD17-413C-9813-3AAF40ABF25D}" dt="2025-06-21T14:57:39.165" v="1219" actId="26606"/>
          <ac:spMkLst>
            <pc:docMk/>
            <pc:sldMk cId="2894648456" sldId="277"/>
            <ac:spMk id="26" creationId="{EFA2AC96-1E47-421C-A03F-F98E354EB4E6}"/>
          </ac:spMkLst>
        </pc:spChg>
        <pc:graphicFrameChg chg="add mod modGraphic">
          <ac:chgData name="Jing You" userId="31fd8fcee2369d6f" providerId="LiveId" clId="{C5679187-BD17-413C-9813-3AAF40ABF25D}" dt="2025-06-25T01:25:03.362" v="1390" actId="20577"/>
          <ac:graphicFrameMkLst>
            <pc:docMk/>
            <pc:sldMk cId="2894648456" sldId="277"/>
            <ac:graphicFrameMk id="21" creationId="{3722E4AF-C845-3895-D75F-D34CA0725466}"/>
          </ac:graphicFrameMkLst>
        </pc:graphicFrameChg>
      </pc:sldChg>
      <pc:sldChg chg="addSp delSp modSp new mod setBg setClrOvrMap">
        <pc:chgData name="Jing You" userId="31fd8fcee2369d6f" providerId="LiveId" clId="{C5679187-BD17-413C-9813-3AAF40ABF25D}" dt="2025-06-21T15:16:58.700" v="1272" actId="1076"/>
        <pc:sldMkLst>
          <pc:docMk/>
          <pc:sldMk cId="2066919366" sldId="278"/>
        </pc:sldMkLst>
        <pc:spChg chg="mod">
          <ac:chgData name="Jing You" userId="31fd8fcee2369d6f" providerId="LiveId" clId="{C5679187-BD17-413C-9813-3AAF40ABF25D}" dt="2025-06-21T15:16:53.329" v="1270" actId="14100"/>
          <ac:spMkLst>
            <pc:docMk/>
            <pc:sldMk cId="2066919366" sldId="278"/>
            <ac:spMk id="2" creationId="{53106E7D-1B6F-B3B1-F050-F0C8FBF63B70}"/>
          </ac:spMkLst>
        </pc:spChg>
        <pc:spChg chg="add del">
          <ac:chgData name="Jing You" userId="31fd8fcee2369d6f" providerId="LiveId" clId="{C5679187-BD17-413C-9813-3AAF40ABF25D}" dt="2025-06-21T13:50:12.543" v="1094" actId="26606"/>
          <ac:spMkLst>
            <pc:docMk/>
            <pc:sldMk cId="2066919366" sldId="278"/>
            <ac:spMk id="11" creationId="{09A5E449-B95D-46A6-9234-5477BCBAD6CE}"/>
          </ac:spMkLst>
        </pc:spChg>
        <pc:spChg chg="add del">
          <ac:chgData name="Jing You" userId="31fd8fcee2369d6f" providerId="LiveId" clId="{C5679187-BD17-413C-9813-3AAF40ABF25D}" dt="2025-06-21T13:50:12.543" v="1094" actId="26606"/>
          <ac:spMkLst>
            <pc:docMk/>
            <pc:sldMk cId="2066919366" sldId="278"/>
            <ac:spMk id="13" creationId="{57B113FE-00ED-4DFD-B853-285DBAE33FCF}"/>
          </ac:spMkLst>
        </pc:spChg>
        <pc:spChg chg="add del">
          <ac:chgData name="Jing You" userId="31fd8fcee2369d6f" providerId="LiveId" clId="{C5679187-BD17-413C-9813-3AAF40ABF25D}" dt="2025-06-21T13:50:12.543" v="1094" actId="26606"/>
          <ac:spMkLst>
            <pc:docMk/>
            <pc:sldMk cId="2066919366" sldId="278"/>
            <ac:spMk id="15" creationId="{08CC676F-74F1-441D-9B51-42C5B87F182C}"/>
          </ac:spMkLst>
        </pc:spChg>
        <pc:picChg chg="add mod">
          <ac:chgData name="Jing You" userId="31fd8fcee2369d6f" providerId="LiveId" clId="{C5679187-BD17-413C-9813-3AAF40ABF25D}" dt="2025-06-21T15:16:55.477" v="1271" actId="1076"/>
          <ac:picMkLst>
            <pc:docMk/>
            <pc:sldMk cId="2066919366" sldId="278"/>
            <ac:picMk id="5" creationId="{F0A5D946-3DF3-CB5D-283B-10EC78351695}"/>
          </ac:picMkLst>
        </pc:picChg>
        <pc:picChg chg="add del mod ord">
          <ac:chgData name="Jing You" userId="31fd8fcee2369d6f" providerId="LiveId" clId="{C5679187-BD17-413C-9813-3AAF40ABF25D}" dt="2025-06-21T15:16:44.145" v="1268" actId="478"/>
          <ac:picMkLst>
            <pc:docMk/>
            <pc:sldMk cId="2066919366" sldId="278"/>
            <ac:picMk id="6" creationId="{8433C83E-8B67-54AC-A91D-ADFE78DA9D44}"/>
          </ac:picMkLst>
        </pc:picChg>
        <pc:picChg chg="add mod">
          <ac:chgData name="Jing You" userId="31fd8fcee2369d6f" providerId="LiveId" clId="{C5679187-BD17-413C-9813-3AAF40ABF25D}" dt="2025-06-21T15:16:58.700" v="1272" actId="1076"/>
          <ac:picMkLst>
            <pc:docMk/>
            <pc:sldMk cId="2066919366" sldId="278"/>
            <ac:picMk id="10" creationId="{CA5C4D08-69F6-EBEB-CCB3-630DB1055637}"/>
          </ac:picMkLst>
        </pc:picChg>
      </pc:sldChg>
      <pc:sldChg chg="addSp delSp modSp new mod setBg">
        <pc:chgData name="Jing You" userId="31fd8fcee2369d6f" providerId="LiveId" clId="{C5679187-BD17-413C-9813-3AAF40ABF25D}" dt="2025-06-25T01:26:08.352" v="1395" actId="1076"/>
        <pc:sldMkLst>
          <pc:docMk/>
          <pc:sldMk cId="17701115" sldId="279"/>
        </pc:sldMkLst>
        <pc:spChg chg="mod">
          <ac:chgData name="Jing You" userId="31fd8fcee2369d6f" providerId="LiveId" clId="{C5679187-BD17-413C-9813-3AAF40ABF25D}" dt="2025-06-21T05:40:05.122" v="1064" actId="207"/>
          <ac:spMkLst>
            <pc:docMk/>
            <pc:sldMk cId="17701115" sldId="279"/>
            <ac:spMk id="2" creationId="{76343CB6-E925-539B-8D53-BA4550EE8149}"/>
          </ac:spMkLst>
        </pc:spChg>
        <pc:spChg chg="mod">
          <ac:chgData name="Jing You" userId="31fd8fcee2369d6f" providerId="LiveId" clId="{C5679187-BD17-413C-9813-3AAF40ABF25D}" dt="2025-06-21T05:39:57.354" v="1063" actId="207"/>
          <ac:spMkLst>
            <pc:docMk/>
            <pc:sldMk cId="17701115" sldId="279"/>
            <ac:spMk id="4" creationId="{7C97D7CE-697A-0A5F-0C14-FD07CAA3DE95}"/>
          </ac:spMkLst>
        </pc:spChg>
        <pc:spChg chg="add del mod">
          <ac:chgData name="Jing You" userId="31fd8fcee2369d6f" providerId="LiveId" clId="{C5679187-BD17-413C-9813-3AAF40ABF25D}" dt="2025-06-24T20:40:53.491" v="1376" actId="478"/>
          <ac:spMkLst>
            <pc:docMk/>
            <pc:sldMk cId="17701115" sldId="279"/>
            <ac:spMk id="5" creationId="{94A33B82-3550-49A7-D0B5-DABB37FA196A}"/>
          </ac:spMkLst>
        </pc:spChg>
        <pc:spChg chg="add">
          <ac:chgData name="Jing You" userId="31fd8fcee2369d6f" providerId="LiveId" clId="{C5679187-BD17-413C-9813-3AAF40ABF25D}" dt="2025-06-21T05:02:11.991" v="900" actId="26606"/>
          <ac:spMkLst>
            <pc:docMk/>
            <pc:sldMk cId="17701115" sldId="279"/>
            <ac:spMk id="11" creationId="{5DE7B202-C50B-4900-B66E-4405273CE0B9}"/>
          </ac:spMkLst>
        </pc:spChg>
        <pc:spChg chg="add">
          <ac:chgData name="Jing You" userId="31fd8fcee2369d6f" providerId="LiveId" clId="{C5679187-BD17-413C-9813-3AAF40ABF25D}" dt="2025-06-21T05:02:11.991" v="900" actId="26606"/>
          <ac:spMkLst>
            <pc:docMk/>
            <pc:sldMk cId="17701115" sldId="279"/>
            <ac:spMk id="13" creationId="{8F7C81A9-037D-4D51-AB3A-FC9786B32661}"/>
          </ac:spMkLst>
        </pc:spChg>
        <pc:picChg chg="add del mod ord">
          <ac:chgData name="Jing You" userId="31fd8fcee2369d6f" providerId="LiveId" clId="{C5679187-BD17-413C-9813-3AAF40ABF25D}" dt="2025-06-24T20:40:35.726" v="1369" actId="478"/>
          <ac:picMkLst>
            <pc:docMk/>
            <pc:sldMk cId="17701115" sldId="279"/>
            <ac:picMk id="6" creationId="{F004C85C-EEC8-4B17-5D2B-7FDD7AD25740}"/>
          </ac:picMkLst>
        </pc:picChg>
        <pc:picChg chg="add mod">
          <ac:chgData name="Jing You" userId="31fd8fcee2369d6f" providerId="LiveId" clId="{C5679187-BD17-413C-9813-3AAF40ABF25D}" dt="2025-06-25T01:26:08.352" v="1395" actId="1076"/>
          <ac:picMkLst>
            <pc:docMk/>
            <pc:sldMk cId="17701115" sldId="279"/>
            <ac:picMk id="8" creationId="{8F4AFFEE-C1EE-7FBC-8F17-6D9DDF730ED0}"/>
          </ac:picMkLst>
        </pc:picChg>
      </pc:sldChg>
      <pc:sldChg chg="modSp new del mod modNotesTx">
        <pc:chgData name="Jing You" userId="31fd8fcee2369d6f" providerId="LiveId" clId="{C5679187-BD17-413C-9813-3AAF40ABF25D}" dt="2025-06-24T18:41:09.484" v="1351" actId="2696"/>
        <pc:sldMkLst>
          <pc:docMk/>
          <pc:sldMk cId="335326464" sldId="280"/>
        </pc:sldMkLst>
      </pc:sldChg>
      <pc:sldChg chg="addSp delSp modSp new mod ord setBg">
        <pc:chgData name="Jing You" userId="31fd8fcee2369d6f" providerId="LiveId" clId="{C5679187-BD17-413C-9813-3AAF40ABF25D}" dt="2025-06-25T02:03:42.865" v="1397" actId="1076"/>
        <pc:sldMkLst>
          <pc:docMk/>
          <pc:sldMk cId="3755369563" sldId="281"/>
        </pc:sldMkLst>
        <pc:spChg chg="mod">
          <ac:chgData name="Jing You" userId="31fd8fcee2369d6f" providerId="LiveId" clId="{C5679187-BD17-413C-9813-3AAF40ABF25D}" dt="2025-06-21T14:56:55.813" v="1218" actId="14100"/>
          <ac:spMkLst>
            <pc:docMk/>
            <pc:sldMk cId="3755369563" sldId="281"/>
            <ac:spMk id="2" creationId="{F8EED4A5-0918-F352-3E02-288205CD5DCD}"/>
          </ac:spMkLst>
        </pc:spChg>
        <pc:spChg chg="add">
          <ac:chgData name="Jing You" userId="31fd8fcee2369d6f" providerId="LiveId" clId="{C5679187-BD17-413C-9813-3AAF40ABF25D}" dt="2025-06-21T14:55:51.716" v="1213" actId="26606"/>
          <ac:spMkLst>
            <pc:docMk/>
            <pc:sldMk cId="3755369563" sldId="281"/>
            <ac:spMk id="9" creationId="{B9903933-79E7-E8E3-08B3-087317FB3079}"/>
          </ac:spMkLst>
        </pc:spChg>
        <pc:picChg chg="add mod ord">
          <ac:chgData name="Jing You" userId="31fd8fcee2369d6f" providerId="LiveId" clId="{C5679187-BD17-413C-9813-3AAF40ABF25D}" dt="2025-06-25T02:03:42.865" v="1397" actId="1076"/>
          <ac:picMkLst>
            <pc:docMk/>
            <pc:sldMk cId="3755369563" sldId="281"/>
            <ac:picMk id="5" creationId="{2CA51CE8-0C85-A3E0-55FC-F2201F028BB6}"/>
          </ac:picMkLst>
        </pc:picChg>
        <pc:cxnChg chg="add">
          <ac:chgData name="Jing You" userId="31fd8fcee2369d6f" providerId="LiveId" clId="{C5679187-BD17-413C-9813-3AAF40ABF25D}" dt="2025-06-21T14:55:51.716" v="1213" actId="26606"/>
          <ac:cxnSpMkLst>
            <pc:docMk/>
            <pc:sldMk cId="3755369563" sldId="281"/>
            <ac:cxnSpMk id="12" creationId="{A4F35239-EB86-4ACB-91DE-4989620C2C1A}"/>
          </ac:cxnSpMkLst>
        </pc:cxnChg>
      </pc:sldChg>
      <pc:sldChg chg="new del ord">
        <pc:chgData name="Jing You" userId="31fd8fcee2369d6f" providerId="LiveId" clId="{C5679187-BD17-413C-9813-3AAF40ABF25D}" dt="2025-06-21T18:39:39.206" v="1349" actId="2696"/>
        <pc:sldMkLst>
          <pc:docMk/>
          <pc:sldMk cId="3779453166" sldId="282"/>
        </pc:sldMkLst>
      </pc:sldChg>
      <pc:sldChg chg="addSp delSp modSp new mod modNotesTx">
        <pc:chgData name="Jing You" userId="31fd8fcee2369d6f" providerId="LiveId" clId="{C5679187-BD17-413C-9813-3AAF40ABF25D}" dt="2025-06-25T17:14:29.586" v="1430" actId="20577"/>
        <pc:sldMkLst>
          <pc:docMk/>
          <pc:sldMk cId="3456901414" sldId="283"/>
        </pc:sldMkLst>
        <pc:spChg chg="mod">
          <ac:chgData name="Jing You" userId="31fd8fcee2369d6f" providerId="LiveId" clId="{C5679187-BD17-413C-9813-3AAF40ABF25D}" dt="2025-06-21T18:35:32.958" v="1294"/>
          <ac:spMkLst>
            <pc:docMk/>
            <pc:sldMk cId="3456901414" sldId="283"/>
            <ac:spMk id="2" creationId="{010512A0-C53B-8FF4-416A-990254751335}"/>
          </ac:spMkLst>
        </pc:spChg>
        <pc:spChg chg="mod">
          <ac:chgData name="Jing You" userId="31fd8fcee2369d6f" providerId="LiveId" clId="{C5679187-BD17-413C-9813-3AAF40ABF25D}" dt="2025-06-21T18:36:24.228" v="1309" actId="207"/>
          <ac:spMkLst>
            <pc:docMk/>
            <pc:sldMk cId="3456901414" sldId="283"/>
            <ac:spMk id="3" creationId="{483A4BB8-A8BC-BB5C-D49E-F752A98D22B1}"/>
          </ac:spMkLst>
        </pc:spChg>
        <pc:spChg chg="add del mod">
          <ac:chgData name="Jing You" userId="31fd8fcee2369d6f" providerId="LiveId" clId="{C5679187-BD17-413C-9813-3AAF40ABF25D}" dt="2025-06-21T18:39:27.480" v="1348" actId="207"/>
          <ac:spMkLst>
            <pc:docMk/>
            <pc:sldMk cId="3456901414" sldId="283"/>
            <ac:spMk id="4" creationId="{D94EF7B1-748A-A201-04AB-BA4D5629982F}"/>
          </ac:spMkLst>
        </pc:spChg>
        <pc:spChg chg="mod">
          <ac:chgData name="Jing You" userId="31fd8fcee2369d6f" providerId="LiveId" clId="{C5679187-BD17-413C-9813-3AAF40ABF25D}" dt="2025-06-21T18:36:27.360" v="1310" actId="207"/>
          <ac:spMkLst>
            <pc:docMk/>
            <pc:sldMk cId="3456901414" sldId="283"/>
            <ac:spMk id="5" creationId="{EF4A860B-3CA6-2445-5260-50DA8EDF66E9}"/>
          </ac:spMkLst>
        </pc:spChg>
        <pc:spChg chg="add del mod">
          <ac:chgData name="Jing You" userId="31fd8fcee2369d6f" providerId="LiveId" clId="{C5679187-BD17-413C-9813-3AAF40ABF25D}" dt="2025-06-21T18:38:44.857" v="1344" actId="207"/>
          <ac:spMkLst>
            <pc:docMk/>
            <pc:sldMk cId="3456901414" sldId="283"/>
            <ac:spMk id="6" creationId="{B891A8DC-5029-E372-2490-41F6EB01521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66460-EB2D-431D-9126-9E57CDAF9425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39C50D-A332-4BD4-B4EE-4B29D8FAAA3D}">
      <dgm:prSet/>
      <dgm:spPr/>
      <dgm:t>
        <a:bodyPr/>
        <a:lstStyle/>
        <a:p>
          <a:r>
            <a:rPr lang="en-US" dirty="0"/>
            <a:t>Public safety remains a growing concern in urban communities. </a:t>
          </a:r>
        </a:p>
        <a:p>
          <a:r>
            <a:rPr lang="en-US" dirty="0"/>
            <a:t>In Nashville, analyzing emergency call data provides valuable insights for city officials and community leaders to improve resource allocation and response strategies.</a:t>
          </a:r>
        </a:p>
      </dgm:t>
    </dgm:pt>
    <dgm:pt modelId="{A76327FB-852D-4927-BA9E-F9C542B29F3E}" type="parTrans" cxnId="{6B0B3882-8C2D-4826-B5E0-6D92C492B0A2}">
      <dgm:prSet/>
      <dgm:spPr/>
      <dgm:t>
        <a:bodyPr/>
        <a:lstStyle/>
        <a:p>
          <a:endParaRPr lang="en-US"/>
        </a:p>
      </dgm:t>
    </dgm:pt>
    <dgm:pt modelId="{485F58DD-CAB7-423E-9BC5-8BBCC8B6A9CB}" type="sibTrans" cxnId="{6B0B3882-8C2D-4826-B5E0-6D92C492B0A2}">
      <dgm:prSet/>
      <dgm:spPr/>
      <dgm:t>
        <a:bodyPr/>
        <a:lstStyle/>
        <a:p>
          <a:endParaRPr lang="en-US"/>
        </a:p>
      </dgm:t>
    </dgm:pt>
    <dgm:pt modelId="{DEC7FE87-28F7-4789-8024-086FD36B53E1}">
      <dgm:prSet/>
      <dgm:spPr/>
      <dgm:t>
        <a:bodyPr/>
        <a:lstStyle/>
        <a:p>
          <a:r>
            <a:rPr lang="en-US" dirty="0"/>
            <a:t>In this analysis, we explore:</a:t>
          </a:r>
        </a:p>
      </dgm:t>
    </dgm:pt>
    <dgm:pt modelId="{01DFB9A1-2095-44E4-93F4-BABB28268884}" type="parTrans" cxnId="{5B33E0C3-BB30-4F6D-825F-F0AF9BC971EF}">
      <dgm:prSet/>
      <dgm:spPr/>
      <dgm:t>
        <a:bodyPr/>
        <a:lstStyle/>
        <a:p>
          <a:endParaRPr lang="en-US"/>
        </a:p>
      </dgm:t>
    </dgm:pt>
    <dgm:pt modelId="{DA042A6F-97FA-40EA-AD1C-93381A60314F}" type="sibTrans" cxnId="{5B33E0C3-BB30-4F6D-825F-F0AF9BC971EF}">
      <dgm:prSet/>
      <dgm:spPr/>
      <dgm:t>
        <a:bodyPr/>
        <a:lstStyle/>
        <a:p>
          <a:endParaRPr lang="en-US"/>
        </a:p>
      </dgm:t>
    </dgm:pt>
    <dgm:pt modelId="{25FD6B83-2716-4D2A-9FDB-68A8D41B2AB3}">
      <dgm:prSet/>
      <dgm:spPr/>
      <dgm:t>
        <a:bodyPr/>
        <a:lstStyle/>
        <a:p>
          <a:r>
            <a:rPr lang="en-US" dirty="0"/>
            <a:t>Trends in emergency call volumes from 2018 to 2021 across all shifts</a:t>
          </a:r>
        </a:p>
      </dgm:t>
    </dgm:pt>
    <dgm:pt modelId="{5705E448-3569-4CAB-8C28-B03745F7E993}" type="parTrans" cxnId="{7E98772F-56C5-4EBA-88ED-A54B3870AE49}">
      <dgm:prSet/>
      <dgm:spPr/>
      <dgm:t>
        <a:bodyPr/>
        <a:lstStyle/>
        <a:p>
          <a:endParaRPr lang="en-US"/>
        </a:p>
      </dgm:t>
    </dgm:pt>
    <dgm:pt modelId="{950846A3-5504-48E8-BCC6-5683316B16E3}" type="sibTrans" cxnId="{7E98772F-56C5-4EBA-88ED-A54B3870AE49}">
      <dgm:prSet/>
      <dgm:spPr/>
      <dgm:t>
        <a:bodyPr/>
        <a:lstStyle/>
        <a:p>
          <a:endParaRPr lang="en-US"/>
        </a:p>
      </dgm:t>
    </dgm:pt>
    <dgm:pt modelId="{29050DA9-7D1E-4C11-BB76-116A4F23AA26}">
      <dgm:prSet/>
      <dgm:spPr/>
      <dgm:t>
        <a:bodyPr/>
        <a:lstStyle/>
        <a:p>
          <a:r>
            <a:rPr lang="en-US" dirty="0"/>
            <a:t>Growth and change patterns across ZIP codes and key neighborhoods</a:t>
          </a:r>
        </a:p>
      </dgm:t>
    </dgm:pt>
    <dgm:pt modelId="{C8DF8AAD-1369-414C-A172-EB4D9F37693C}" type="parTrans" cxnId="{AF726433-890A-44A1-AAA6-9C9DCE174483}">
      <dgm:prSet/>
      <dgm:spPr/>
      <dgm:t>
        <a:bodyPr/>
        <a:lstStyle/>
        <a:p>
          <a:endParaRPr lang="en-US"/>
        </a:p>
      </dgm:t>
    </dgm:pt>
    <dgm:pt modelId="{928E3DFA-41D5-4958-8A0A-726D25A1E855}" type="sibTrans" cxnId="{AF726433-890A-44A1-AAA6-9C9DCE174483}">
      <dgm:prSet/>
      <dgm:spPr/>
      <dgm:t>
        <a:bodyPr/>
        <a:lstStyle/>
        <a:p>
          <a:endParaRPr lang="en-US"/>
        </a:p>
      </dgm:t>
    </dgm:pt>
    <dgm:pt modelId="{31A55E4F-1F59-422A-9711-22499CAF8BEA}">
      <dgm:prSet/>
      <dgm:spPr/>
      <dgm:t>
        <a:bodyPr/>
        <a:lstStyle/>
        <a:p>
          <a:r>
            <a:rPr lang="en-US" dirty="0"/>
            <a:t>Shift-based and seasonal insights that reveal when and where calls are most frequent</a:t>
          </a:r>
        </a:p>
      </dgm:t>
    </dgm:pt>
    <dgm:pt modelId="{42A83713-22EF-47BE-AEC0-A74BA87A9131}" type="parTrans" cxnId="{DEE46DD9-306C-4FE1-9339-197D17B8AA7D}">
      <dgm:prSet/>
      <dgm:spPr/>
      <dgm:t>
        <a:bodyPr/>
        <a:lstStyle/>
        <a:p>
          <a:endParaRPr lang="en-US"/>
        </a:p>
      </dgm:t>
    </dgm:pt>
    <dgm:pt modelId="{80D71BF8-80FC-4193-AEF6-4BA25072DF45}" type="sibTrans" cxnId="{DEE46DD9-306C-4FE1-9339-197D17B8AA7D}">
      <dgm:prSet/>
      <dgm:spPr/>
      <dgm:t>
        <a:bodyPr/>
        <a:lstStyle/>
        <a:p>
          <a:endParaRPr lang="en-US"/>
        </a:p>
      </dgm:t>
    </dgm:pt>
    <dgm:pt modelId="{32365B4D-A993-4D7E-B6BC-450E16FAA597}">
      <dgm:prSet/>
      <dgm:spPr/>
      <dgm:t>
        <a:bodyPr/>
        <a:lstStyle/>
        <a:p>
          <a:r>
            <a:rPr lang="en-US" dirty="0"/>
            <a:t>Call type patterns and policy implications for priority response</a:t>
          </a:r>
        </a:p>
      </dgm:t>
    </dgm:pt>
    <dgm:pt modelId="{D3F62715-FDFF-4C6E-B6D7-72699AAC1F1E}" type="parTrans" cxnId="{A5C88A1A-AEED-421C-B2FD-6A5EEB7F96BC}">
      <dgm:prSet/>
      <dgm:spPr/>
      <dgm:t>
        <a:bodyPr/>
        <a:lstStyle/>
        <a:p>
          <a:endParaRPr lang="en-US"/>
        </a:p>
      </dgm:t>
    </dgm:pt>
    <dgm:pt modelId="{45776533-529A-480E-9D36-36C2E2FE0E8A}" type="sibTrans" cxnId="{A5C88A1A-AEED-421C-B2FD-6A5EEB7F96BC}">
      <dgm:prSet/>
      <dgm:spPr/>
      <dgm:t>
        <a:bodyPr/>
        <a:lstStyle/>
        <a:p>
          <a:endParaRPr lang="en-US"/>
        </a:p>
      </dgm:t>
    </dgm:pt>
    <dgm:pt modelId="{E632A3AA-CC1A-40D0-8517-B696FA452FA3}" type="pres">
      <dgm:prSet presAssocID="{1E266460-EB2D-431D-9126-9E57CDAF9425}" presName="Name0" presStyleCnt="0">
        <dgm:presLayoutVars>
          <dgm:dir/>
          <dgm:resizeHandles val="exact"/>
        </dgm:presLayoutVars>
      </dgm:prSet>
      <dgm:spPr/>
    </dgm:pt>
    <dgm:pt modelId="{CAE9A7F9-88D7-435A-9934-82BFD4CCCB9F}" type="pres">
      <dgm:prSet presAssocID="{A539C50D-A332-4BD4-B4EE-4B29D8FAAA3D}" presName="parAndChTx" presStyleLbl="node1" presStyleIdx="0" presStyleCnt="2">
        <dgm:presLayoutVars>
          <dgm:bulletEnabled val="1"/>
        </dgm:presLayoutVars>
      </dgm:prSet>
      <dgm:spPr/>
    </dgm:pt>
    <dgm:pt modelId="{B75A719B-234A-4350-B7D9-65634D2D3DA7}" type="pres">
      <dgm:prSet presAssocID="{485F58DD-CAB7-423E-9BC5-8BBCC8B6A9CB}" presName="parAndChSpace" presStyleCnt="0"/>
      <dgm:spPr/>
    </dgm:pt>
    <dgm:pt modelId="{2DBFDD7D-4883-4A95-8C6F-E4FD4F9936EF}" type="pres">
      <dgm:prSet presAssocID="{DEC7FE87-28F7-4789-8024-086FD36B53E1}" presName="parAndChTx" presStyleLbl="node1" presStyleIdx="1" presStyleCnt="2" custLinFactNeighborX="659" custLinFactNeighborY="1134">
        <dgm:presLayoutVars>
          <dgm:bulletEnabled val="1"/>
        </dgm:presLayoutVars>
      </dgm:prSet>
      <dgm:spPr/>
    </dgm:pt>
  </dgm:ptLst>
  <dgm:cxnLst>
    <dgm:cxn modelId="{A5C88A1A-AEED-421C-B2FD-6A5EEB7F96BC}" srcId="{DEC7FE87-28F7-4789-8024-086FD36B53E1}" destId="{32365B4D-A993-4D7E-B6BC-450E16FAA597}" srcOrd="3" destOrd="0" parTransId="{D3F62715-FDFF-4C6E-B6D7-72699AAC1F1E}" sibTransId="{45776533-529A-480E-9D36-36C2E2FE0E8A}"/>
    <dgm:cxn modelId="{7E98772F-56C5-4EBA-88ED-A54B3870AE49}" srcId="{DEC7FE87-28F7-4789-8024-086FD36B53E1}" destId="{25FD6B83-2716-4D2A-9FDB-68A8D41B2AB3}" srcOrd="0" destOrd="0" parTransId="{5705E448-3569-4CAB-8C28-B03745F7E993}" sibTransId="{950846A3-5504-48E8-BCC6-5683316B16E3}"/>
    <dgm:cxn modelId="{AF726433-890A-44A1-AAA6-9C9DCE174483}" srcId="{DEC7FE87-28F7-4789-8024-086FD36B53E1}" destId="{29050DA9-7D1E-4C11-BB76-116A4F23AA26}" srcOrd="1" destOrd="0" parTransId="{C8DF8AAD-1369-414C-A172-EB4D9F37693C}" sibTransId="{928E3DFA-41D5-4958-8A0A-726D25A1E855}"/>
    <dgm:cxn modelId="{76067060-5B90-4B63-8056-E76B3388D20D}" type="presOf" srcId="{1E266460-EB2D-431D-9126-9E57CDAF9425}" destId="{E632A3AA-CC1A-40D0-8517-B696FA452FA3}" srcOrd="0" destOrd="0" presId="urn:microsoft.com/office/officeart/2005/8/layout/hChevron3"/>
    <dgm:cxn modelId="{899D9F6D-5BF5-4288-8E78-4BDBE558F65B}" type="presOf" srcId="{31A55E4F-1F59-422A-9711-22499CAF8BEA}" destId="{2DBFDD7D-4883-4A95-8C6F-E4FD4F9936EF}" srcOrd="0" destOrd="3" presId="urn:microsoft.com/office/officeart/2005/8/layout/hChevron3"/>
    <dgm:cxn modelId="{6B0B3882-8C2D-4826-B5E0-6D92C492B0A2}" srcId="{1E266460-EB2D-431D-9126-9E57CDAF9425}" destId="{A539C50D-A332-4BD4-B4EE-4B29D8FAAA3D}" srcOrd="0" destOrd="0" parTransId="{A76327FB-852D-4927-BA9E-F9C542B29F3E}" sibTransId="{485F58DD-CAB7-423E-9BC5-8BBCC8B6A9CB}"/>
    <dgm:cxn modelId="{4A6D1C9C-AD07-431B-9144-391BFF62D4F3}" type="presOf" srcId="{32365B4D-A993-4D7E-B6BC-450E16FAA597}" destId="{2DBFDD7D-4883-4A95-8C6F-E4FD4F9936EF}" srcOrd="0" destOrd="4" presId="urn:microsoft.com/office/officeart/2005/8/layout/hChevron3"/>
    <dgm:cxn modelId="{5B33E0C3-BB30-4F6D-825F-F0AF9BC971EF}" srcId="{1E266460-EB2D-431D-9126-9E57CDAF9425}" destId="{DEC7FE87-28F7-4789-8024-086FD36B53E1}" srcOrd="1" destOrd="0" parTransId="{01DFB9A1-2095-44E4-93F4-BABB28268884}" sibTransId="{DA042A6F-97FA-40EA-AD1C-93381A60314F}"/>
    <dgm:cxn modelId="{77B1E0D2-AC32-48B1-832F-C2CC6313DB34}" type="presOf" srcId="{25FD6B83-2716-4D2A-9FDB-68A8D41B2AB3}" destId="{2DBFDD7D-4883-4A95-8C6F-E4FD4F9936EF}" srcOrd="0" destOrd="1" presId="urn:microsoft.com/office/officeart/2005/8/layout/hChevron3"/>
    <dgm:cxn modelId="{DEE46DD9-306C-4FE1-9339-197D17B8AA7D}" srcId="{DEC7FE87-28F7-4789-8024-086FD36B53E1}" destId="{31A55E4F-1F59-422A-9711-22499CAF8BEA}" srcOrd="2" destOrd="0" parTransId="{42A83713-22EF-47BE-AEC0-A74BA87A9131}" sibTransId="{80D71BF8-80FC-4193-AEF6-4BA25072DF45}"/>
    <dgm:cxn modelId="{0192B0F4-733A-4E5D-AE8A-3D7C420F90E7}" type="presOf" srcId="{A539C50D-A332-4BD4-B4EE-4B29D8FAAA3D}" destId="{CAE9A7F9-88D7-435A-9934-82BFD4CCCB9F}" srcOrd="0" destOrd="0" presId="urn:microsoft.com/office/officeart/2005/8/layout/hChevron3"/>
    <dgm:cxn modelId="{9D67C4F5-C92A-4F82-9D55-7F61083C40D1}" type="presOf" srcId="{29050DA9-7D1E-4C11-BB76-116A4F23AA26}" destId="{2DBFDD7D-4883-4A95-8C6F-E4FD4F9936EF}" srcOrd="0" destOrd="2" presId="urn:microsoft.com/office/officeart/2005/8/layout/hChevron3"/>
    <dgm:cxn modelId="{47F6B9F7-D886-4532-943E-F82FC7748DFB}" type="presOf" srcId="{DEC7FE87-28F7-4789-8024-086FD36B53E1}" destId="{2DBFDD7D-4883-4A95-8C6F-E4FD4F9936EF}" srcOrd="0" destOrd="0" presId="urn:microsoft.com/office/officeart/2005/8/layout/hChevron3"/>
    <dgm:cxn modelId="{62E71343-F675-407A-998D-F0C09CE59F31}" type="presParOf" srcId="{E632A3AA-CC1A-40D0-8517-B696FA452FA3}" destId="{CAE9A7F9-88D7-435A-9934-82BFD4CCCB9F}" srcOrd="0" destOrd="0" presId="urn:microsoft.com/office/officeart/2005/8/layout/hChevron3"/>
    <dgm:cxn modelId="{018428C1-7E5A-4819-BEF6-97FB2B10712A}" type="presParOf" srcId="{E632A3AA-CC1A-40D0-8517-B696FA452FA3}" destId="{B75A719B-234A-4350-B7D9-65634D2D3DA7}" srcOrd="1" destOrd="0" presId="urn:microsoft.com/office/officeart/2005/8/layout/hChevron3"/>
    <dgm:cxn modelId="{466CF418-914D-4F6A-87C7-5E7C2F8CD807}" type="presParOf" srcId="{E632A3AA-CC1A-40D0-8517-B696FA452FA3}" destId="{2DBFDD7D-4883-4A95-8C6F-E4FD4F9936EF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9A7F9-88D7-435A-9934-82BFD4CCCB9F}">
      <dsp:nvSpPr>
        <dsp:cNvPr id="0" name=""/>
        <dsp:cNvSpPr/>
      </dsp:nvSpPr>
      <dsp:spPr>
        <a:xfrm>
          <a:off x="8088" y="0"/>
          <a:ext cx="5743054" cy="363129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02" tIns="55880" rIns="810409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Public safety remains a growing concern in urban communities.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Nashville, analyzing emergency call data provides valuable insights for city officials and community leaders to improve resource allocation and response strategies.</a:t>
          </a:r>
        </a:p>
      </dsp:txBody>
      <dsp:txXfrm>
        <a:off x="8088" y="0"/>
        <a:ext cx="5289142" cy="3631298"/>
      </dsp:txXfrm>
    </dsp:sp>
    <dsp:sp modelId="{2DBFDD7D-4883-4A95-8C6F-E4FD4F9936EF}">
      <dsp:nvSpPr>
        <dsp:cNvPr id="0" name=""/>
        <dsp:cNvSpPr/>
      </dsp:nvSpPr>
      <dsp:spPr>
        <a:xfrm>
          <a:off x="4610101" y="0"/>
          <a:ext cx="5743054" cy="3631298"/>
        </a:xfrm>
        <a:prstGeom prst="chevron">
          <a:avLst>
            <a:gd name="adj" fmla="val 25000"/>
          </a:avLst>
        </a:prstGeom>
        <a:solidFill>
          <a:schemeClr val="accent2">
            <a:hueOff val="2212920"/>
            <a:satOff val="1020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02" tIns="55880" rIns="202602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this analysis, we explore: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Trends in emergency call volumes from 2018 to 2021 across all shifts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Growth and change patterns across ZIP codes and key neighborhoods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Shift-based and seasonal insights that reveal when and where calls are most frequent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Call type patterns and policy implications for priority response</a:t>
          </a:r>
        </a:p>
      </dsp:txBody>
      <dsp:txXfrm>
        <a:off x="5517926" y="0"/>
        <a:ext cx="3927405" cy="3631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F5508-4A49-4EAB-8E04-BAE5214B567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61D94-68CE-41E6-BA7F-765E8474C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“Good morning everyone.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Jing You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I’m excited to present my Capstone project titled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‘From Calls to Crimes’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analyzes public safety data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Nashville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explores how it can help us better understand neighborhood trends and improve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planning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 always been curious about how data connects to real life—and safety is something that affects every one of us.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dive in and see what the data can tell us.”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7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Same </a:t>
            </a:r>
            <a:r>
              <a:rPr lang="en-US" altLang="zh-CN" dirty="0" err="1"/>
              <a:t>resulte</a:t>
            </a:r>
            <a:r>
              <a:rPr lang="en-US" altLang="zh-CN" dirty="0"/>
              <a:t> as last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3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“These five precincts had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call volumes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2018 to 2020.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include both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cores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fast-growing suburbs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comparison helps us understand how safety needs vary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type and density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04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“Downtown and West Nashville showed the highest number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Check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likely reflects their role 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centers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more patrolling is needed.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 the ‘Want Officer’ call remains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request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every zone.”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9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areas with the most concentrated police activity.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and yellow areas are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hotspots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downtown core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 Nashville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being the most active.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helps police understand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to focus patrols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respond faster.”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4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“Over time, total call volume </a:t>
            </a:r>
            <a:r>
              <a:rPr lang="en-US" b="1" dirty="0"/>
              <a:t>declined slightly</a:t>
            </a:r>
            <a:r>
              <a:rPr lang="en-US" dirty="0"/>
              <a:t> from 2018 to 2021.</a:t>
            </a:r>
          </a:p>
          <a:p>
            <a:r>
              <a:rPr lang="en-US" dirty="0"/>
              <a:t>The day shift—</a:t>
            </a:r>
            <a:r>
              <a:rPr lang="en-US" b="1" dirty="0"/>
              <a:t>Shift A</a:t>
            </a:r>
            <a:r>
              <a:rPr lang="en-US" dirty="0"/>
              <a:t>—always had the highest number of calls.</a:t>
            </a:r>
          </a:p>
          <a:p>
            <a:r>
              <a:rPr lang="en-US" dirty="0"/>
              <a:t>Shifts B and C showed decreases, especially between 2018 and 2019.</a:t>
            </a:r>
          </a:p>
          <a:p>
            <a:r>
              <a:rPr lang="en-US" dirty="0"/>
              <a:t>This trend may reflect changing </a:t>
            </a:r>
            <a:r>
              <a:rPr lang="en-US" b="1" dirty="0"/>
              <a:t>population behavior</a:t>
            </a:r>
            <a:r>
              <a:rPr lang="en-US" dirty="0"/>
              <a:t>, more </a:t>
            </a:r>
            <a:r>
              <a:rPr lang="en-US" b="1" dirty="0"/>
              <a:t>preventive efforts</a:t>
            </a:r>
            <a:r>
              <a:rPr lang="en-US" dirty="0"/>
              <a:t>, or shifting </a:t>
            </a:r>
            <a:r>
              <a:rPr lang="en-US" b="1" dirty="0"/>
              <a:t>reporting habits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58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“Across all seasons, </a:t>
            </a:r>
            <a:r>
              <a:rPr lang="en-US" b="1" dirty="0"/>
              <a:t>Spring</a:t>
            </a:r>
            <a:r>
              <a:rPr lang="en-US" dirty="0"/>
              <a:t> was the busiest.</a:t>
            </a:r>
          </a:p>
          <a:p>
            <a:r>
              <a:rPr lang="en-US" dirty="0"/>
              <a:t>The day shift, again, handled the most calls.</a:t>
            </a:r>
          </a:p>
          <a:p>
            <a:r>
              <a:rPr lang="en-US" dirty="0"/>
              <a:t>Night shifts received the least, but still had a </a:t>
            </a:r>
            <a:r>
              <a:rPr lang="en-US" b="1" dirty="0"/>
              <a:t>steady flow</a:t>
            </a:r>
            <a:r>
              <a:rPr lang="en-US" dirty="0"/>
              <a:t>.</a:t>
            </a:r>
          </a:p>
          <a:p>
            <a:r>
              <a:rPr lang="en-US" dirty="0"/>
              <a:t>Fall and Winter were more balanced in volume.</a:t>
            </a:r>
          </a:p>
          <a:p>
            <a:r>
              <a:rPr lang="en-US" dirty="0"/>
              <a:t>This seasonal insight helps with </a:t>
            </a:r>
            <a:r>
              <a:rPr lang="en-US" b="1" dirty="0"/>
              <a:t>staff scheduling</a:t>
            </a:r>
            <a:r>
              <a:rPr lang="en-US" dirty="0"/>
              <a:t> and </a:t>
            </a:r>
            <a:r>
              <a:rPr lang="en-US" b="1" dirty="0"/>
              <a:t>resource allocation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“Let me summarize the main insights:</a:t>
            </a:r>
          </a:p>
          <a:p>
            <a:r>
              <a:rPr lang="en-US" dirty="0"/>
              <a:t>🔹 Calls increased over time, with 2020 as the peak year.</a:t>
            </a:r>
            <a:br>
              <a:rPr lang="en-US" dirty="0"/>
            </a:br>
            <a:r>
              <a:rPr lang="en-US" dirty="0"/>
              <a:t>🔹 Spring and day shifts are the </a:t>
            </a:r>
            <a:r>
              <a:rPr lang="en-US" b="1" dirty="0"/>
              <a:t>busiest periods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🔹 The top confirmed crimes are </a:t>
            </a:r>
            <a:r>
              <a:rPr lang="en-US" b="1" dirty="0"/>
              <a:t>Theft</a:t>
            </a:r>
            <a:r>
              <a:rPr lang="en-US" dirty="0"/>
              <a:t>, </a:t>
            </a:r>
            <a:r>
              <a:rPr lang="en-US" b="1" dirty="0"/>
              <a:t>Missing Person</a:t>
            </a:r>
            <a:r>
              <a:rPr lang="en-US" dirty="0"/>
              <a:t>, and </a:t>
            </a:r>
            <a:r>
              <a:rPr lang="en-US" b="1" dirty="0"/>
              <a:t>Escaped Prisoner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🔹 High-call ZIPs and precincts are usually in </a:t>
            </a:r>
            <a:r>
              <a:rPr lang="en-US" b="1" dirty="0"/>
              <a:t>fast-growing suburbs</a:t>
            </a:r>
            <a:r>
              <a:rPr lang="en-US" dirty="0"/>
              <a:t> and </a:t>
            </a:r>
            <a:r>
              <a:rPr lang="en-US" b="1" dirty="0"/>
              <a:t>urban cores</a:t>
            </a:r>
            <a:r>
              <a:rPr lang="en-US" dirty="0"/>
              <a:t>.</a:t>
            </a:r>
          </a:p>
          <a:p>
            <a:r>
              <a:rPr lang="en-US" dirty="0"/>
              <a:t>Based on this, I recommend:</a:t>
            </a:r>
            <a:br>
              <a:rPr lang="en-US" dirty="0"/>
            </a:br>
            <a:r>
              <a:rPr lang="en-US" dirty="0"/>
              <a:t>✅ Focus more patrols during </a:t>
            </a:r>
            <a:r>
              <a:rPr lang="en-US" b="1" dirty="0"/>
              <a:t>spring and daytime</a:t>
            </a:r>
            <a:br>
              <a:rPr lang="en-US" dirty="0"/>
            </a:br>
            <a:r>
              <a:rPr lang="en-US" dirty="0"/>
              <a:t>✅ Strengthen presence in </a:t>
            </a:r>
            <a:r>
              <a:rPr lang="en-US" b="1" dirty="0"/>
              <a:t>ZIPs like 37135 and 37208</a:t>
            </a:r>
            <a:br>
              <a:rPr lang="en-US" dirty="0"/>
            </a:br>
            <a:r>
              <a:rPr lang="en-US" dirty="0"/>
              <a:t>✅ Prioritize high-confirmation calls</a:t>
            </a:r>
            <a:br>
              <a:rPr lang="en-US" dirty="0"/>
            </a:br>
            <a:r>
              <a:rPr lang="en-US" dirty="0"/>
              <a:t>✅ Reevaluate low-confirmation call types to avoid </a:t>
            </a:r>
            <a:r>
              <a:rPr lang="en-US" b="1" dirty="0"/>
              <a:t>resource waste</a:t>
            </a:r>
            <a:endParaRPr lang="en-US" dirty="0"/>
          </a:p>
          <a:p>
            <a:r>
              <a:rPr lang="en-US" dirty="0"/>
              <a:t>These actions can help improve both </a:t>
            </a:r>
            <a:r>
              <a:rPr lang="en-US" b="1" dirty="0"/>
              <a:t>response speed</a:t>
            </a:r>
            <a:r>
              <a:rPr lang="en-US" dirty="0"/>
              <a:t> and </a:t>
            </a:r>
            <a:r>
              <a:rPr lang="en-US" b="1" dirty="0"/>
              <a:t>community safety</a:t>
            </a:r>
            <a:r>
              <a:rPr lang="en-US" dirty="0"/>
              <a:t>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2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“So, why does this project matter?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police call represents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moment of concern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—someone needing help.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analyzing this data, we can uncover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support smarter decisions, such as: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are most calls made?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are the busiest zones?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calls are more likely to be real crimes?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goal is to use this analysis to better support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 safety strategies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2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3 – Nashville Key ZIP Code Map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“Here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key ZIP codes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Nashville.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map helps us track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 patterns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police activity.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ZIP code allows us to look at localized trends and compare changes over time.”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⏱️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4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“Between 2018 and 2019, the ZIP code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37135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includes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Nolensville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saw the highest growth in call volume—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+2.0 increase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my own research, I found that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Nolensville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grew from around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8,199 in 2017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10,095 in 2019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an increase of about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 per year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two consecutive years.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rapid population growth likely contributed to more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police calls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more people means more activity, and more demand for public services.”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13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2020, the ZIP code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37086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covers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Vergne area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experienced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largest increase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police call volume—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 times higher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than the previous year.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Interestingly, according to population records, there was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significant population growth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area during that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leads me to believe that the spike may be related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behavioral changes caused by COVID-19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stress and domestic tensions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people staying at home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sensitivity to suspicious activity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COVID officially hit the U.S.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March 2020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may have quickly affected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and why people made emergency calls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2021, overall call volume started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most areas.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two ZIP codes—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37210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37206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—continued to show growth.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two ZIPs are both part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 Nashville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has become one of the city’s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fastest-developing areas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this trend, I believe the increase in calls reflects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rising population density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activity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possibly a higher level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engagement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concerns about safety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most areas stabilized, East Nashville kept growing—both in people and in police-related activity.”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“Not every call ends in a crime report.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some types of calls are more likely to be confirmed.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Theft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had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confirmation rate of 55%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quite high.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Person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 second at 23%,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Escaped Prisoner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ranked third.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tells us which calls deserve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urgent attention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which ones may not need as many resources.”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“Let’s look at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runs from 6AM to 2PM.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common call is ‘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Officer for Investigation or Assistance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with over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200,000 calls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is ‘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Check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 showing that officers spend a lot of time doing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preventive patrols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during the morning when businesses open.”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“Evening and night shifts show similar patterns.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both, ‘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Check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is still the #1 call type.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officers continue to check businesses even at night.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 like ‘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Officer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and ‘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Violation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also remain frequent, showing the need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24/7 support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the city.”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1D94-68CE-41E6-BA7F-765E8474C8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4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7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2606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0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5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6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3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3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AF5F0-051D-46E6-9F72-74A1DC5BFFA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17225-B377-4E63-9C93-C12DB84AA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10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CDC827BC-D533-F64D-6512-5A4C344151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462"/>
          <a:stretch>
            <a:fillRect/>
          </a:stretch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56A7F27-5B86-4914-90A3-E04479F8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4000"/>
                </a:schemeClr>
              </a:gs>
              <a:gs pos="100000">
                <a:schemeClr val="bg2">
                  <a:lumMod val="40000"/>
                  <a:alpha val="66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32A30EC-2C72-4D1B-9B53-76A0601A1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1828800"/>
            <a:ext cx="8833456" cy="320040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A882C-8F1C-B53D-1FA9-70763341C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534" y="2054268"/>
            <a:ext cx="8354862" cy="1728592"/>
          </a:xfrm>
        </p:spPr>
        <p:txBody>
          <a:bodyPr>
            <a:normAutofit/>
          </a:bodyPr>
          <a:lstStyle/>
          <a:p>
            <a:r>
              <a:rPr lang="en-US" sz="3700" dirty="0"/>
              <a:t>From Calls to Crimes: Analyzing Public Safety Trends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2949A-F98A-7C6C-319C-947D03371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1533" y="3883068"/>
            <a:ext cx="8354863" cy="9651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/>
              <a:t>Jing You </a:t>
            </a:r>
          </a:p>
          <a:p>
            <a:pPr>
              <a:lnSpc>
                <a:spcPct val="110000"/>
              </a:lnSpc>
            </a:pPr>
            <a:r>
              <a:rPr lang="en-US" sz="2200"/>
              <a:t>6/17/2025</a:t>
            </a:r>
          </a:p>
        </p:txBody>
      </p:sp>
    </p:spTree>
    <p:extLst>
      <p:ext uri="{BB962C8B-B14F-4D97-AF65-F5344CB8AC3E}">
        <p14:creationId xmlns:p14="http://schemas.microsoft.com/office/powerpoint/2010/main" val="30758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10B9-117A-D169-DDF6-7DAB9D8B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609600"/>
            <a:ext cx="3408068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accent6"/>
                </a:solidFill>
              </a:rPr>
              <a:t>Top Call Types – Shift C (Night: 10PM–6AM)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9EA8F-7FE1-A07A-8A72-1426C6169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2096064"/>
            <a:ext cx="3408070" cy="39621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#1 </a:t>
            </a:r>
            <a:r>
              <a:rPr lang="en-US" b="1" dirty="0" err="1">
                <a:solidFill>
                  <a:schemeClr val="accent6"/>
                </a:solidFill>
              </a:rPr>
              <a:t>B</a:t>
            </a:r>
            <a:r>
              <a:rPr lang="en-US" altLang="zh-CN" b="1" dirty="0" err="1">
                <a:solidFill>
                  <a:schemeClr val="accent6"/>
                </a:solidFill>
              </a:rPr>
              <a:t>usienss</a:t>
            </a:r>
            <a:r>
              <a:rPr lang="en-US" altLang="zh-CN" b="1" dirty="0">
                <a:solidFill>
                  <a:schemeClr val="accent6"/>
                </a:solidFill>
              </a:rPr>
              <a:t> Check, </a:t>
            </a:r>
            <a:r>
              <a:rPr lang="en-US" altLang="zh-CN" dirty="0">
                <a:solidFill>
                  <a:schemeClr val="accent6"/>
                </a:solidFill>
              </a:rPr>
              <a:t>over 200,000 calls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 2 Want Officer for Investigation / Assistance”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#3 Traffic</a:t>
            </a:r>
            <a:r>
              <a:rPr lang="en-US" altLang="zh-CN" b="1" dirty="0">
                <a:solidFill>
                  <a:schemeClr val="accent6"/>
                </a:solidFill>
              </a:rPr>
              <a:t> Violation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12EDB-6429-283B-B61A-E65D1CF5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2" y="1585420"/>
            <a:ext cx="6378660" cy="37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261219-DFEF-58FF-B2BF-74A29499B9AD}"/>
              </a:ext>
            </a:extLst>
          </p:cNvPr>
          <p:cNvSpPr txBox="1"/>
          <p:nvPr/>
        </p:nvSpPr>
        <p:spPr>
          <a:xfrm>
            <a:off x="9264112" y="540179"/>
            <a:ext cx="2787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Geographic Distribution of Top 5 Police Precincts in Nashville (2018–2020)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8A813-BAAF-1517-6CB0-37C03A31835A}"/>
              </a:ext>
            </a:extLst>
          </p:cNvPr>
          <p:cNvSpPr txBox="1"/>
          <p:nvPr/>
        </p:nvSpPr>
        <p:spPr>
          <a:xfrm>
            <a:off x="9009839" y="2395041"/>
            <a:ext cx="26584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These five precincts cover both urban and suburban areas, helping us analyze demographic and behavioral differences across regions.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4BDC9-5372-E92D-5BB9-FD9DE519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09" y="437525"/>
            <a:ext cx="8884166" cy="60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5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5ECF6-DE4C-8334-BBBA-B6D25844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609600"/>
            <a:ext cx="3408068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Business Zones Show Strong Demand for Officer Support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70332-D2B1-0CA4-9645-31FCBE98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90" y="1880821"/>
            <a:ext cx="5926045" cy="30963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82782F2-4E38-D2F9-1FC9-09580A235BD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859487" y="2096064"/>
            <a:ext cx="3408070" cy="3962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accent6"/>
                </a:solidFill>
              </a:rPr>
              <a:t>• Downtown and West Nashville report the highest Business Check calls—suggesting strong commercial security needs.</a:t>
            </a:r>
          </a:p>
          <a:p>
            <a:pPr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 b="1" dirty="0">
              <a:solidFill>
                <a:schemeClr val="accent6"/>
              </a:solidFill>
            </a:endParaRPr>
          </a:p>
          <a:p>
            <a:pPr lvl="0" indent="-228600" algn="l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accent6"/>
                </a:solidFill>
              </a:rPr>
              <a:t>• “Want Officer for Investigation / Assistance” remains the most common call citywide.</a:t>
            </a:r>
          </a:p>
        </p:txBody>
      </p:sp>
    </p:spTree>
    <p:extLst>
      <p:ext uri="{BB962C8B-B14F-4D97-AF65-F5344CB8AC3E}">
        <p14:creationId xmlns:p14="http://schemas.microsoft.com/office/powerpoint/2010/main" val="396660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6199D50-212E-B400-E5D9-A02AD9BA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2" y="609600"/>
            <a:ext cx="3482204" cy="132632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2000" dirty="0">
                <a:solidFill>
                  <a:schemeClr val="accent6"/>
                </a:solidFill>
              </a:rPr>
              <a:t>Heatmap of Police Service Calls in Nashville (2018–2020)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7B202-C50B-4900-B66E-4405273CE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A00D0-AB1D-B26D-DCBD-608418764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4460" r="-1" b="4460"/>
          <a:stretch>
            <a:fillRect/>
          </a:stretch>
        </p:blipFill>
        <p:spPr>
          <a:xfrm>
            <a:off x="817654" y="1114868"/>
            <a:ext cx="6245881" cy="487805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F7C81A9-037D-4D51-AB3A-FC9786B3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959D809-0CA8-060F-C057-FE9A66A1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2096064"/>
            <a:ext cx="3408070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This heatmap shows where police activity was most concentrated across the city.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Areas with higher incident density are shown in red/yellow, indicating policing hotspots.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downtown core, along with portions of East and South Nashville, exhibit the highest concentration of calls.</a:t>
            </a:r>
          </a:p>
        </p:txBody>
      </p:sp>
    </p:spTree>
    <p:extLst>
      <p:ext uri="{BB962C8B-B14F-4D97-AF65-F5344CB8AC3E}">
        <p14:creationId xmlns:p14="http://schemas.microsoft.com/office/powerpoint/2010/main" val="30829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FCC03-FA37-7016-993E-3CF12519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609600"/>
            <a:ext cx="3408068" cy="1326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Trend of Total Calls by Shift (2018–2021)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a number of calls&#10;&#10;AI-generated content may be incorrect.">
            <a:extLst>
              <a:ext uri="{FF2B5EF4-FFF2-40B4-BE49-F238E27FC236}">
                <a16:creationId xmlns:a16="http://schemas.microsoft.com/office/drawing/2014/main" id="{3D856136-4809-46F8-86FC-B8719F62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490" y="1777116"/>
            <a:ext cx="5926045" cy="33037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ABF4-9830-10B5-F5D7-F2B24056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2096064"/>
            <a:ext cx="3408070" cy="39621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total number of calls across all three shifts (A, B, and C) shows a steady decline from 2018 to 2021.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Shift A consistently handled the highest volume of calls throughout the 4-year period.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Shift B experienced a sharp drop between 2018 and 2019, then a steady decline.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Shift C always had the lowest volume but followed a similar downward trend.</a:t>
            </a:r>
          </a:p>
        </p:txBody>
      </p:sp>
    </p:spTree>
    <p:extLst>
      <p:ext uri="{BB962C8B-B14F-4D97-AF65-F5344CB8AC3E}">
        <p14:creationId xmlns:p14="http://schemas.microsoft.com/office/powerpoint/2010/main" val="30286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3CB6-E925-539B-8D53-BA4550EE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2" y="609600"/>
            <a:ext cx="3375413" cy="1326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Seasonal policy Call Volume by Time of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7B202-C50B-4900-B66E-4405273CE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C81A9-037D-4D51-AB3A-FC9786B3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7D7CE-697A-0A5F-0C14-FD07CAA3D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6" y="2096064"/>
            <a:ext cx="3802861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🔸 </a:t>
            </a:r>
            <a:r>
              <a:rPr lang="en-US" b="1" dirty="0">
                <a:solidFill>
                  <a:schemeClr val="accent6"/>
                </a:solidFill>
              </a:rPr>
              <a:t>Spring is the busiest season</a:t>
            </a:r>
            <a:r>
              <a:rPr lang="en-US" dirty="0">
                <a:solidFill>
                  <a:schemeClr val="accent6"/>
                </a:solidFill>
              </a:rPr>
              <a:t> across all shifts.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🔸 </a:t>
            </a:r>
            <a:r>
              <a:rPr lang="en-US" b="1" dirty="0">
                <a:solidFill>
                  <a:schemeClr val="accent6"/>
                </a:solidFill>
              </a:rPr>
              <a:t>6AM–2PM</a:t>
            </a:r>
            <a:r>
              <a:rPr lang="en-US" dirty="0">
                <a:solidFill>
                  <a:schemeClr val="accent6"/>
                </a:solidFill>
              </a:rPr>
              <a:t> shift consistently receives the most calls in every season.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🔸 </a:t>
            </a:r>
            <a:r>
              <a:rPr lang="en-US" b="1" dirty="0">
                <a:solidFill>
                  <a:schemeClr val="accent6"/>
                </a:solidFill>
              </a:rPr>
              <a:t>Night shift (10PM–6AM)</a:t>
            </a:r>
            <a:r>
              <a:rPr lang="en-US" dirty="0">
                <a:solidFill>
                  <a:schemeClr val="accent6"/>
                </a:solidFill>
              </a:rPr>
              <a:t> always has the lowest volume, but still significant.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🔸 </a:t>
            </a:r>
            <a:r>
              <a:rPr lang="en-US" b="1" dirty="0">
                <a:solidFill>
                  <a:schemeClr val="accent6"/>
                </a:solidFill>
              </a:rPr>
              <a:t>Fall and Winter</a:t>
            </a:r>
            <a:r>
              <a:rPr lang="en-US" dirty="0">
                <a:solidFill>
                  <a:schemeClr val="accent6"/>
                </a:solidFill>
              </a:rPr>
              <a:t> show more balanced call volumes compared to Spring peaks.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4AFFEE-C1EE-7FBC-8F17-6D9DDF73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5" y="1434999"/>
            <a:ext cx="6352135" cy="39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12A0-C53B-8FF4-416A-99025475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Insights &amp;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4BB8-A8BC-BB5C-D49E-F752A98D2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EF7B1-748A-A201-04AB-BA4D56299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358600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Call volumes steadily increased from 2018 to 2021</a:t>
            </a:r>
            <a:r>
              <a:rPr lang="en-US" dirty="0"/>
              <a:t>, with 2020 showing the sharpest rise.</a:t>
            </a:r>
          </a:p>
          <a:p>
            <a:r>
              <a:rPr lang="en-US" dirty="0">
                <a:solidFill>
                  <a:schemeClr val="accent6"/>
                </a:solidFill>
              </a:rPr>
              <a:t>Spring and 6AM–2PM shifts </a:t>
            </a:r>
            <a:r>
              <a:rPr lang="en-US" dirty="0"/>
              <a:t>consistently record the highest call volumes.</a:t>
            </a:r>
          </a:p>
          <a:p>
            <a:r>
              <a:rPr lang="en-US" dirty="0">
                <a:solidFill>
                  <a:schemeClr val="accent6"/>
                </a:solidFill>
              </a:rPr>
              <a:t>Theft, Missing Person, and Escaped Prisoner </a:t>
            </a:r>
            <a:r>
              <a:rPr lang="en-US" dirty="0"/>
              <a:t>calls have the highest crime confirmation rates.</a:t>
            </a:r>
          </a:p>
          <a:p>
            <a:r>
              <a:rPr lang="en-US" dirty="0"/>
              <a:t>High-call ZIPs and precincts are located in </a:t>
            </a:r>
            <a:r>
              <a:rPr lang="en-US" dirty="0">
                <a:solidFill>
                  <a:schemeClr val="accent6"/>
                </a:solidFill>
              </a:rPr>
              <a:t>fast-growing suburban and high-density urban areas.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A860B-3CA6-2445-5260-50DA8EDF6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1A8DC-5029-E372-2490-41F6EB0152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Adjust patrol strategies </a:t>
            </a:r>
            <a:r>
              <a:rPr lang="en-US" dirty="0"/>
              <a:t>to focus on Spring and day shifts. </a:t>
            </a:r>
          </a:p>
          <a:p>
            <a:r>
              <a:rPr lang="en-US" dirty="0">
                <a:solidFill>
                  <a:schemeClr val="accent6"/>
                </a:solidFill>
              </a:rPr>
              <a:t>Strengthen presence </a:t>
            </a:r>
            <a:r>
              <a:rPr lang="en-US" dirty="0"/>
              <a:t>in high-volume areas such as 37135 and 37208.</a:t>
            </a:r>
          </a:p>
          <a:p>
            <a:r>
              <a:rPr lang="en-US" dirty="0">
                <a:solidFill>
                  <a:schemeClr val="accent6"/>
                </a:solidFill>
              </a:rPr>
              <a:t>Prioritize call types with high confirmation rates </a:t>
            </a:r>
            <a:r>
              <a:rPr lang="en-US" dirty="0"/>
              <a:t>to optimize resource allocation.</a:t>
            </a:r>
          </a:p>
          <a:p>
            <a:r>
              <a:rPr lang="en-US" dirty="0">
                <a:solidFill>
                  <a:schemeClr val="accent6"/>
                </a:solidFill>
              </a:rPr>
              <a:t>Refine low-confirmation categories </a:t>
            </a:r>
            <a:r>
              <a:rPr lang="en-US" dirty="0"/>
              <a:t>to reduce unnecessary response burden.</a:t>
            </a:r>
          </a:p>
        </p:txBody>
      </p:sp>
    </p:spTree>
    <p:extLst>
      <p:ext uri="{BB962C8B-B14F-4D97-AF65-F5344CB8AC3E}">
        <p14:creationId xmlns:p14="http://schemas.microsoft.com/office/powerpoint/2010/main" val="345690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A49C-8162-AF99-61E6-A72C3705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6984C-2B02-0A7C-16FC-6140A6A3B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THANK  YOU </a:t>
            </a:r>
          </a:p>
        </p:txBody>
      </p:sp>
    </p:spTree>
    <p:extLst>
      <p:ext uri="{BB962C8B-B14F-4D97-AF65-F5344CB8AC3E}">
        <p14:creationId xmlns:p14="http://schemas.microsoft.com/office/powerpoint/2010/main" val="35670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D9EB-20B1-7D1B-FF2A-8EE3604F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dirty="0"/>
              <a:t>Why This Project Matters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Exploring how public safety data helps us understand neighborhood trends and support smarter decision-making.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3722E4AF-C845-3895-D75F-D34CA0725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376306"/>
              </p:ext>
            </p:extLst>
          </p:nvPr>
        </p:nvGraphicFramePr>
        <p:xfrm>
          <a:off x="914400" y="2417233"/>
          <a:ext cx="10353675" cy="363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464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D4A5-0918-F352-3E02-288205CD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635320" cy="132632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Nashville Key ZIP Code Map</a:t>
            </a:r>
          </a:p>
        </p:txBody>
      </p:sp>
      <p:pic>
        <p:nvPicPr>
          <p:cNvPr id="5" name="Content Placeholder 4" descr="A map with numbers and numbers&#10;&#10;AI-generated content may be incorrect.">
            <a:extLst>
              <a:ext uri="{FF2B5EF4-FFF2-40B4-BE49-F238E27FC236}">
                <a16:creationId xmlns:a16="http://schemas.microsoft.com/office/drawing/2014/main" id="{2CA51CE8-0C85-A3E0-55FC-F2201F028B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1" r="-1" b="-1"/>
          <a:stretch>
            <a:fillRect/>
          </a:stretch>
        </p:blipFill>
        <p:spPr>
          <a:xfrm>
            <a:off x="0" y="0"/>
            <a:ext cx="7552924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903933-79E7-E8E3-08B3-087317FB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6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5E15A-8179-0276-1AFC-0E87A7851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511394"/>
            <a:ext cx="3408068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ZIP Code Growth Trends by Year: 2019 vs 2018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D6429B-7289-6FD5-F882-878B240F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90" y="1991935"/>
            <a:ext cx="5926045" cy="28741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4F005-7CD2-371A-01F9-9627BE3F0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6" y="1935921"/>
            <a:ext cx="3408070" cy="39621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ZIP Code </a:t>
            </a:r>
            <a:r>
              <a:rPr lang="en-US" b="1" dirty="0">
                <a:solidFill>
                  <a:schemeClr val="accent6"/>
                </a:solidFill>
              </a:rPr>
              <a:t>37135</a:t>
            </a:r>
            <a:r>
              <a:rPr lang="en-US" b="1" dirty="0">
                <a:solidFill>
                  <a:srgbClr val="FFFFFF"/>
                </a:solidFill>
              </a:rPr>
              <a:t> (Nolensville)</a:t>
            </a:r>
            <a:r>
              <a:rPr lang="en-US" dirty="0">
                <a:solidFill>
                  <a:srgbClr val="FFFFFF"/>
                </a:solidFill>
              </a:rPr>
              <a:t> experienced the highest growth rate in 2019, with an increase of </a:t>
            </a:r>
            <a:r>
              <a:rPr lang="en-US" b="1" dirty="0">
                <a:solidFill>
                  <a:srgbClr val="FFFFFF"/>
                </a:solidFill>
              </a:rPr>
              <a:t>+2.0</a:t>
            </a:r>
            <a:r>
              <a:rPr lang="en-US" dirty="0">
                <a:solidFill>
                  <a:srgbClr val="FFFFFF"/>
                </a:solidFill>
              </a:rPr>
              <a:t>, indicating strong regional development.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B4127-92B7-8304-BA46-BE76EAC66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85" y="3543966"/>
            <a:ext cx="3580039" cy="30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5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F3FBB-BB2E-D2F0-3632-8F5B6663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9" y="542144"/>
            <a:ext cx="3408068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ZIP Code Growth Trends by Year: 2020 vs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BEB6B-7635-E400-3903-C3F409C45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490" y="1977119"/>
            <a:ext cx="5926045" cy="29037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28DBB-E456-0C3B-0E60-C59666969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1868465"/>
            <a:ext cx="3408070" cy="253589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Significant Growth Observed: ZIP code </a:t>
            </a:r>
            <a:r>
              <a:rPr lang="en-US" dirty="0">
                <a:solidFill>
                  <a:schemeClr val="accent6"/>
                </a:solidFill>
              </a:rPr>
              <a:t>37086</a:t>
            </a:r>
            <a:r>
              <a:rPr lang="en-US" dirty="0">
                <a:solidFill>
                  <a:srgbClr val="FFFFFF"/>
                </a:solidFill>
              </a:rPr>
              <a:t> experienced the highest increase in call volume in 2020, with a growth rate of over 1.7x compared to 2019.Other Notable Increases: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ZIP codes 37143 and 37232 also showed 100%+ growth, possibly due to population shifts, increased reporting, or specific local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A13FE-6F29-D6A7-87DE-ED16D459B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67" y="3056574"/>
            <a:ext cx="3671764" cy="3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06E7D-1B6F-B3B1-F050-F0C8FBF6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524" y="360190"/>
            <a:ext cx="393844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ZIP Code Growth Trends by Year:: 2021 vs 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33C83E-8B67-54AC-A91D-ADFE78DA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490" y="1954897"/>
            <a:ext cx="5926045" cy="29482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5D946-3DF3-CB5D-283B-10EC7835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277" y="1501062"/>
            <a:ext cx="3408069" cy="25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5C4D08-69F6-EBEB-CCB3-630DB1055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227" y="4025187"/>
            <a:ext cx="3474168" cy="26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19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CA03-B182-3F21-D414-7891C3E9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9" y="1747723"/>
            <a:ext cx="2434853" cy="41034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>
                <a:solidFill>
                  <a:schemeClr val="accent6"/>
                </a:solidFill>
                <a:effectLst/>
              </a:rPr>
              <a:t>Theft </a:t>
            </a:r>
            <a:r>
              <a:rPr lang="en-US" sz="1800" b="0" dirty="0">
                <a:solidFill>
                  <a:schemeClr val="accent6"/>
                </a:solidFill>
                <a:effectLst/>
              </a:rPr>
              <a:t>ranks highest with a 55.33% confirmation rate.</a:t>
            </a:r>
            <a:br>
              <a:rPr lang="en-US" sz="1800" b="0" dirty="0">
                <a:solidFill>
                  <a:schemeClr val="accent6"/>
                </a:solidFill>
                <a:effectLst/>
              </a:rPr>
            </a:br>
            <a:br>
              <a:rPr lang="en-US" sz="1800" b="0" dirty="0">
                <a:solidFill>
                  <a:schemeClr val="accent6"/>
                </a:solidFill>
                <a:effectLst/>
              </a:rPr>
            </a:br>
            <a:r>
              <a:rPr lang="en-US" sz="1800" dirty="0">
                <a:solidFill>
                  <a:schemeClr val="accent6"/>
                </a:solidFill>
                <a:effectLst/>
              </a:rPr>
              <a:t>Missing Person </a:t>
            </a:r>
            <a:r>
              <a:rPr lang="en-US" sz="1800" b="0" dirty="0">
                <a:solidFill>
                  <a:schemeClr val="accent6"/>
                </a:solidFill>
                <a:effectLst/>
              </a:rPr>
              <a:t>(23.09%) comes next.</a:t>
            </a:r>
            <a:br>
              <a:rPr lang="en-US" sz="1800" b="0" dirty="0">
                <a:solidFill>
                  <a:schemeClr val="accent6"/>
                </a:solidFill>
                <a:effectLst/>
              </a:rPr>
            </a:br>
            <a:br>
              <a:rPr lang="en-US" sz="1800" b="0" dirty="0">
                <a:solidFill>
                  <a:schemeClr val="accent6"/>
                </a:solidFill>
                <a:effectLst/>
              </a:rPr>
            </a:br>
            <a:r>
              <a:rPr lang="en-US" sz="1800" dirty="0">
                <a:solidFill>
                  <a:schemeClr val="accent6"/>
                </a:solidFill>
                <a:effectLst/>
              </a:rPr>
              <a:t>Escaped Prisoner </a:t>
            </a:r>
            <a:r>
              <a:rPr lang="en-US" sz="1800" b="0" dirty="0">
                <a:solidFill>
                  <a:schemeClr val="accent6"/>
                </a:solidFill>
                <a:effectLst/>
              </a:rPr>
              <a:t>(21.43%) ranks third.</a:t>
            </a:r>
            <a:br>
              <a:rPr lang="en-US" sz="1100" b="0" dirty="0">
                <a:solidFill>
                  <a:schemeClr val="accent6"/>
                </a:solidFill>
                <a:effectLst/>
              </a:rPr>
            </a:br>
            <a:endParaRPr lang="en-US" sz="1100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FEBE5-FC24-4013-9C84-C56395B5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15159" y="282684"/>
            <a:ext cx="7166181" cy="12562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Which Call Types Are Most Likely to Be Confirmed as Real Crimes? arrests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6DA3-2802-3841-D081-2350C9CF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72" y="2099992"/>
            <a:ext cx="92964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CF4D-AFD7-BCCD-6853-9F40522A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2" y="609600"/>
            <a:ext cx="3375413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Top Call Types – Shift A (Day: 6AM–2PM)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7B202-C50B-4900-B66E-4405273CE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C81A9-037D-4D51-AB3A-FC9786B3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4D8F4-5616-33E8-A2EB-F0911FA3B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2096064"/>
            <a:ext cx="3870316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accent6"/>
                </a:solidFill>
              </a:rPr>
              <a:t>🚨 Top Call Type:</a:t>
            </a:r>
          </a:p>
          <a:p>
            <a:pPr algn="l"/>
            <a:r>
              <a:rPr lang="en-US" b="1" dirty="0">
                <a:solidFill>
                  <a:schemeClr val="accent6"/>
                </a:solidFill>
              </a:rPr>
              <a:t>“Want Officer for Investigation / Assistance</a:t>
            </a:r>
            <a:r>
              <a:rPr lang="en-US" dirty="0">
                <a:solidFill>
                  <a:schemeClr val="accent6"/>
                </a:solidFill>
              </a:rPr>
              <a:t>” ranks first with over 200,000 calls, highlighting high demand for officer support during early hours.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🏢 Business Monitoring:</a:t>
            </a:r>
          </a:p>
          <a:p>
            <a:pPr algn="l"/>
            <a:r>
              <a:rPr lang="en-US" b="1" dirty="0">
                <a:solidFill>
                  <a:schemeClr val="accent6"/>
                </a:solidFill>
              </a:rPr>
              <a:t>“Business Check” </a:t>
            </a:r>
            <a:r>
              <a:rPr lang="en-US" dirty="0">
                <a:solidFill>
                  <a:schemeClr val="accent6"/>
                </a:solidFill>
              </a:rPr>
              <a:t>comes second, indicating a significant number of patrols and preventive checks aligned with business opening hours.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D86CE7-02A9-C66C-2FB0-67E09397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36" y="820479"/>
            <a:ext cx="6560713" cy="53040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D9A6-64B7-60EC-DF25-B4F1A68A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37" y="1509953"/>
            <a:ext cx="6425350" cy="38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A5E449-B95D-46A6-9234-5477BCBA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A91AA-11D0-65E9-5F82-269ACBA3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609600"/>
            <a:ext cx="3408068" cy="1326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Top Call Types – Shift B (Evening: 2PM–10PM)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B113FE-00ED-4DFD-B853-285DBAE33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C676F-74F1-441D-9B51-42C5B87F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02FA8-2D6C-F248-DE1A-54A56D70B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7" y="2096064"/>
            <a:ext cx="3408070" cy="39621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#1 </a:t>
            </a:r>
            <a:r>
              <a:rPr lang="en-US" b="1" dirty="0" err="1">
                <a:solidFill>
                  <a:schemeClr val="accent6"/>
                </a:solidFill>
              </a:rPr>
              <a:t>B</a:t>
            </a:r>
            <a:r>
              <a:rPr lang="en-US" altLang="zh-CN" b="1" dirty="0" err="1">
                <a:solidFill>
                  <a:schemeClr val="accent6"/>
                </a:solidFill>
              </a:rPr>
              <a:t>usienss</a:t>
            </a:r>
            <a:r>
              <a:rPr lang="en-US" altLang="zh-CN" b="1" dirty="0">
                <a:solidFill>
                  <a:schemeClr val="accent6"/>
                </a:solidFill>
              </a:rPr>
              <a:t> Check, </a:t>
            </a:r>
            <a:r>
              <a:rPr lang="en-US" altLang="zh-CN" dirty="0">
                <a:solidFill>
                  <a:schemeClr val="accent6"/>
                </a:solidFill>
              </a:rPr>
              <a:t>over 200,000 calls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 2 Want Officer for Investigation / Assistance”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endParaRPr lang="en-US" b="1" dirty="0">
              <a:solidFill>
                <a:schemeClr val="accent6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#3 Traffic</a:t>
            </a:r>
            <a:r>
              <a:rPr lang="en-US" altLang="zh-CN" b="1" dirty="0">
                <a:solidFill>
                  <a:schemeClr val="accent6"/>
                </a:solidFill>
              </a:rPr>
              <a:t> Violation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B8BB2-3DC1-C56F-DE5F-5BB6A8F7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7" y="1704622"/>
            <a:ext cx="6445570" cy="38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2348</TotalTime>
  <Words>1904</Words>
  <Application>Microsoft Office PowerPoint</Application>
  <PresentationFormat>Widescreen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Bookman Old Style</vt:lpstr>
      <vt:lpstr>Calibri</vt:lpstr>
      <vt:lpstr>Rockwell</vt:lpstr>
      <vt:lpstr>Damask</vt:lpstr>
      <vt:lpstr>From Calls to Crimes: Analyzing Public Safety Trends in Nashville</vt:lpstr>
      <vt:lpstr>Why This Project Matters  Exploring how public safety data helps us understand neighborhood trends and support smarter decision-making.</vt:lpstr>
      <vt:lpstr>Nashville Key ZIP Code Map</vt:lpstr>
      <vt:lpstr>ZIP Code Growth Trends by Year: 2019 vs 2018</vt:lpstr>
      <vt:lpstr>ZIP Code Growth Trends by Year: 2020 vs 2019</vt:lpstr>
      <vt:lpstr>ZIP Code Growth Trends by Year:: 2021 vs 2020</vt:lpstr>
      <vt:lpstr>Theft ranks highest with a 55.33% confirmation rate.  Missing Person (23.09%) comes next.  Escaped Prisoner (21.43%) ranks third. </vt:lpstr>
      <vt:lpstr>Top Call Types – Shift A (Day: 6AM–2PM)</vt:lpstr>
      <vt:lpstr>Top Call Types – Shift B (Evening: 2PM–10PM)</vt:lpstr>
      <vt:lpstr>Top Call Types – Shift C (Night: 10PM–6AM)</vt:lpstr>
      <vt:lpstr>PowerPoint Presentation</vt:lpstr>
      <vt:lpstr>Business Zones Show Strong Demand for Officer Support</vt:lpstr>
      <vt:lpstr>Heatmap of Police Service Calls in Nashville (2018–2020)</vt:lpstr>
      <vt:lpstr>Trend of Total Calls by Shift (2018–2021)</vt:lpstr>
      <vt:lpstr>Seasonal policy Call Volume by Time of Day</vt:lpstr>
      <vt:lpstr>Final Insights &amp; Recommendations</vt:lpstr>
      <vt:lpstr>The end  Questions?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You</dc:creator>
  <cp:lastModifiedBy>Jing You</cp:lastModifiedBy>
  <cp:revision>1</cp:revision>
  <dcterms:created xsi:type="dcterms:W3CDTF">2025-06-14T14:55:03Z</dcterms:created>
  <dcterms:modified xsi:type="dcterms:W3CDTF">2025-06-25T17:16:10Z</dcterms:modified>
</cp:coreProperties>
</file>